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5" r:id="rId1"/>
  </p:sldMasterIdLst>
  <p:sldIdLst>
    <p:sldId id="256" r:id="rId2"/>
    <p:sldId id="258" r:id="rId3"/>
    <p:sldId id="281" r:id="rId4"/>
    <p:sldId id="279" r:id="rId5"/>
    <p:sldId id="280" r:id="rId6"/>
    <p:sldId id="282" r:id="rId7"/>
    <p:sldId id="275" r:id="rId8"/>
    <p:sldId id="264" r:id="rId9"/>
    <p:sldId id="265" r:id="rId10"/>
    <p:sldId id="267" r:id="rId11"/>
    <p:sldId id="268" r:id="rId12"/>
    <p:sldId id="269" r:id="rId13"/>
    <p:sldId id="270" r:id="rId14"/>
    <p:sldId id="272" r:id="rId15"/>
    <p:sldId id="273" r:id="rId16"/>
    <p:sldId id="276" r:id="rId17"/>
    <p:sldId id="277" r:id="rId18"/>
    <p:sldId id="278" r:id="rId19"/>
    <p:sldId id="262" r:id="rId20"/>
    <p:sldId id="263"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F6FC"/>
    <a:srgbClr val="EEF4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AEB72-EE6D-4415-AE0C-07BFA09C1C61}" v="144" dt="2019-05-22T12:10:1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55" autoAdjust="0"/>
    <p:restoredTop sz="94660"/>
  </p:normalViewPr>
  <p:slideViewPr>
    <p:cSldViewPr snapToGrid="0">
      <p:cViewPr varScale="1">
        <p:scale>
          <a:sx n="80" d="100"/>
          <a:sy n="80" d="100"/>
        </p:scale>
        <p:origin x="86" y="1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24556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78091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25932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97357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78832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53822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6079194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86830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381049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2783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5/22/2019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20444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7215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0656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8984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smtClean="0"/>
              <a:t>5/22/2019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246891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smtClean="0"/>
              <a:pPr/>
              <a:t>5/22/2019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52289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5/22/2019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7513565"/>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617CCD-AC0D-4D46-8B51-DF3FB19D7496}"/>
              </a:ext>
            </a:extLst>
          </p:cNvPr>
          <p:cNvSpPr>
            <a:spLocks noGrp="1"/>
          </p:cNvSpPr>
          <p:nvPr>
            <p:ph type="ctrTitle"/>
          </p:nvPr>
        </p:nvSpPr>
        <p:spPr/>
        <p:txBody>
          <a:bodyPr/>
          <a:lstStyle/>
          <a:p>
            <a:r>
              <a:rPr lang="en-US" altLang="zh-CN" dirty="0"/>
              <a:t>HUAWEI</a:t>
            </a:r>
            <a:r>
              <a:rPr lang="zh-CN" altLang="en-US" dirty="0"/>
              <a:t>商城</a:t>
            </a:r>
          </a:p>
        </p:txBody>
      </p:sp>
      <p:sp>
        <p:nvSpPr>
          <p:cNvPr id="3" name="副标题 2">
            <a:extLst>
              <a:ext uri="{FF2B5EF4-FFF2-40B4-BE49-F238E27FC236}">
                <a16:creationId xmlns:a16="http://schemas.microsoft.com/office/drawing/2014/main" id="{B802A92F-EFCB-429C-99D4-F431B2093272}"/>
              </a:ext>
            </a:extLst>
          </p:cNvPr>
          <p:cNvSpPr>
            <a:spLocks noGrp="1"/>
          </p:cNvSpPr>
          <p:nvPr>
            <p:ph type="subTitle" idx="1"/>
          </p:nvPr>
        </p:nvSpPr>
        <p:spPr/>
        <p:txBody>
          <a:bodyPr/>
          <a:lstStyle/>
          <a:p>
            <a:endParaRPr lang="zh-CN" altLang="en-US" dirty="0"/>
          </a:p>
        </p:txBody>
      </p:sp>
      <p:pic>
        <p:nvPicPr>
          <p:cNvPr id="7" name="图片 6">
            <a:extLst>
              <a:ext uri="{FF2B5EF4-FFF2-40B4-BE49-F238E27FC236}">
                <a16:creationId xmlns:a16="http://schemas.microsoft.com/office/drawing/2014/main" id="{71AD0761-55B0-4F80-A002-2EC4472E74D0}"/>
              </a:ext>
            </a:extLst>
          </p:cNvPr>
          <p:cNvPicPr>
            <a:picLocks noChangeAspect="1"/>
          </p:cNvPicPr>
          <p:nvPr/>
        </p:nvPicPr>
        <p:blipFill>
          <a:blip r:embed="rId2"/>
          <a:stretch>
            <a:fillRect/>
          </a:stretch>
        </p:blipFill>
        <p:spPr>
          <a:xfrm>
            <a:off x="1507067" y="1641206"/>
            <a:ext cx="3810330" cy="1165961"/>
          </a:xfrm>
          <a:prstGeom prst="rect">
            <a:avLst/>
          </a:prstGeom>
        </p:spPr>
      </p:pic>
    </p:spTree>
    <p:extLst>
      <p:ext uri="{BB962C8B-B14F-4D97-AF65-F5344CB8AC3E}">
        <p14:creationId xmlns:p14="http://schemas.microsoft.com/office/powerpoint/2010/main" val="3420979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5FBEA-32CF-4703-9B90-3FE743DA043C}"/>
              </a:ext>
            </a:extLst>
          </p:cNvPr>
          <p:cNvSpPr>
            <a:spLocks noGrp="1"/>
          </p:cNvSpPr>
          <p:nvPr>
            <p:ph type="title"/>
          </p:nvPr>
        </p:nvSpPr>
        <p:spPr>
          <a:xfrm>
            <a:off x="419882" y="325514"/>
            <a:ext cx="8596668" cy="666750"/>
          </a:xfrm>
        </p:spPr>
        <p:txBody>
          <a:bodyPr/>
          <a:lstStyle/>
          <a:p>
            <a:r>
              <a:rPr lang="zh-CN" altLang="en-US" dirty="0"/>
              <a:t>登录页面：</a:t>
            </a:r>
          </a:p>
        </p:txBody>
      </p:sp>
      <p:sp>
        <p:nvSpPr>
          <p:cNvPr id="5" name="文本框 4">
            <a:extLst>
              <a:ext uri="{FF2B5EF4-FFF2-40B4-BE49-F238E27FC236}">
                <a16:creationId xmlns:a16="http://schemas.microsoft.com/office/drawing/2014/main" id="{FEF25EF1-83C3-4EBA-B2E0-953E6B28B87D}"/>
              </a:ext>
            </a:extLst>
          </p:cNvPr>
          <p:cNvSpPr txBox="1"/>
          <p:nvPr/>
        </p:nvSpPr>
        <p:spPr>
          <a:xfrm>
            <a:off x="4053806" y="4981498"/>
            <a:ext cx="1584674" cy="369332"/>
          </a:xfrm>
          <a:prstGeom prst="rect">
            <a:avLst/>
          </a:prstGeom>
          <a:noFill/>
        </p:spPr>
        <p:txBody>
          <a:bodyPr wrap="square" rtlCol="0">
            <a:spAutoFit/>
          </a:bodyPr>
          <a:lstStyle/>
          <a:p>
            <a:r>
              <a:rPr lang="zh-CN" altLang="en-US" dirty="0"/>
              <a:t>轮播图的实现</a:t>
            </a:r>
          </a:p>
        </p:txBody>
      </p:sp>
      <p:pic>
        <p:nvPicPr>
          <p:cNvPr id="3" name="图片 2">
            <a:extLst>
              <a:ext uri="{FF2B5EF4-FFF2-40B4-BE49-F238E27FC236}">
                <a16:creationId xmlns:a16="http://schemas.microsoft.com/office/drawing/2014/main" id="{4DF8927A-3B57-44D0-ACDC-AA5A823BF963}"/>
              </a:ext>
            </a:extLst>
          </p:cNvPr>
          <p:cNvPicPr>
            <a:picLocks noChangeAspect="1"/>
          </p:cNvPicPr>
          <p:nvPr/>
        </p:nvPicPr>
        <p:blipFill rotWithShape="1">
          <a:blip r:embed="rId2"/>
          <a:srcRect l="9175" t="8703" r="10291" b="3070"/>
          <a:stretch/>
        </p:blipFill>
        <p:spPr>
          <a:xfrm>
            <a:off x="1793289" y="992264"/>
            <a:ext cx="9818703" cy="5770486"/>
          </a:xfrm>
          <a:prstGeom prst="rect">
            <a:avLst/>
          </a:prstGeom>
        </p:spPr>
      </p:pic>
    </p:spTree>
    <p:extLst>
      <p:ext uri="{BB962C8B-B14F-4D97-AF65-F5344CB8AC3E}">
        <p14:creationId xmlns:p14="http://schemas.microsoft.com/office/powerpoint/2010/main" val="3893730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2" name="图片 1" descr="图片包含 屏幕截图&#10;&#10;描述已自动生成">
            <a:extLst>
              <a:ext uri="{FF2B5EF4-FFF2-40B4-BE49-F238E27FC236}">
                <a16:creationId xmlns:a16="http://schemas.microsoft.com/office/drawing/2014/main" id="{C0EFBBC9-F5CC-4034-8D9B-4747E1D908DE}"/>
              </a:ext>
            </a:extLst>
          </p:cNvPr>
          <p:cNvPicPr>
            <a:picLocks noChangeAspect="1"/>
          </p:cNvPicPr>
          <p:nvPr/>
        </p:nvPicPr>
        <p:blipFill rotWithShape="1">
          <a:blip r:embed="rId2"/>
          <a:srcRect l="18335" t="8826" r="17888" b="9090"/>
          <a:stretch/>
        </p:blipFill>
        <p:spPr>
          <a:xfrm>
            <a:off x="1330036" y="434109"/>
            <a:ext cx="9567942" cy="6321713"/>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7" name="文本框 6">
            <a:extLst>
              <a:ext uri="{FF2B5EF4-FFF2-40B4-BE49-F238E27FC236}">
                <a16:creationId xmlns:a16="http://schemas.microsoft.com/office/drawing/2014/main" id="{E79B0989-938E-4415-BBB3-483CFB36BEEB}"/>
              </a:ext>
            </a:extLst>
          </p:cNvPr>
          <p:cNvSpPr txBox="1"/>
          <p:nvPr/>
        </p:nvSpPr>
        <p:spPr>
          <a:xfrm>
            <a:off x="349553" y="1911928"/>
            <a:ext cx="2808184" cy="999759"/>
          </a:xfrm>
          <a:prstGeom prst="rect">
            <a:avLst/>
          </a:prstGeom>
        </p:spPr>
        <p:txBody>
          <a:bodyPr vert="horz" lIns="91440" tIns="45720" rIns="91440" bIns="45720" rtlCol="0" anchor="b">
            <a:normAutofit/>
          </a:bodyPr>
          <a:lstStyle/>
          <a:p>
            <a:pPr algn="r">
              <a:spcBef>
                <a:spcPct val="0"/>
              </a:spcBef>
              <a:spcAft>
                <a:spcPts val="600"/>
              </a:spcAft>
            </a:pPr>
            <a:r>
              <a:rPr lang="zh-CN" altLang="en-US" sz="4800" dirty="0">
                <a:solidFill>
                  <a:schemeClr val="accent1"/>
                </a:solidFill>
                <a:latin typeface="+mj-lt"/>
                <a:ea typeface="+mj-ea"/>
                <a:cs typeface="+mj-cs"/>
              </a:rPr>
              <a:t>注册页面</a:t>
            </a:r>
          </a:p>
        </p:txBody>
      </p:sp>
      <p:cxnSp>
        <p:nvCxnSpPr>
          <p:cNvPr id="24" name="Straight Connector 23">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2522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FB52D1A-AF90-4D5C-ABFF-5A9F02F8CA15}"/>
              </a:ext>
            </a:extLst>
          </p:cNvPr>
          <p:cNvPicPr>
            <a:picLocks noChangeAspect="1"/>
          </p:cNvPicPr>
          <p:nvPr/>
        </p:nvPicPr>
        <p:blipFill rotWithShape="1">
          <a:blip r:embed="rId2"/>
          <a:srcRect l="23407" t="8750" r="23125" b="13750"/>
          <a:stretch/>
        </p:blipFill>
        <p:spPr>
          <a:xfrm>
            <a:off x="2939536" y="373292"/>
            <a:ext cx="7823136" cy="6094789"/>
          </a:xfrm>
          <a:prstGeom prst="rect">
            <a:avLst/>
          </a:prstGeom>
        </p:spPr>
      </p:pic>
      <p:sp>
        <p:nvSpPr>
          <p:cNvPr id="7" name="Freeform: Shape 6">
            <a:extLst>
              <a:ext uri="{FF2B5EF4-FFF2-40B4-BE49-F238E27FC236}">
                <a16:creationId xmlns:a16="http://schemas.microsoft.com/office/drawing/2014/main" id="{85C2136B-77EC-41E9-BDB6-58A4AE142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33800"/>
            <a:ext cx="7620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9" name="Straight Connector 8">
            <a:extLst>
              <a:ext uri="{FF2B5EF4-FFF2-40B4-BE49-F238E27FC236}">
                <a16:creationId xmlns:a16="http://schemas.microsoft.com/office/drawing/2014/main" id="{E55891F3-A5E2-4418-8950-25FA2B7312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274002" y="4502552"/>
            <a:ext cx="2917998" cy="2355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1FCEB1-A7E1-417C-A7EF-AA30D5A0859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3500" y="-16625"/>
            <a:ext cx="2667482" cy="6874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7FBCF2A6-1F18-4B68-B5D2-5B763ED4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2923" y="-16625"/>
            <a:ext cx="1269077"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F3A27FB-A693-4A75-951E-0C77CD98F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374" y="-16624"/>
            <a:ext cx="1983626"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文本框 11">
            <a:extLst>
              <a:ext uri="{FF2B5EF4-FFF2-40B4-BE49-F238E27FC236}">
                <a16:creationId xmlns:a16="http://schemas.microsoft.com/office/drawing/2014/main" id="{E7238A27-3DC7-47E0-832E-35CF61555549}"/>
              </a:ext>
            </a:extLst>
          </p:cNvPr>
          <p:cNvSpPr txBox="1"/>
          <p:nvPr/>
        </p:nvSpPr>
        <p:spPr>
          <a:xfrm>
            <a:off x="51227" y="873703"/>
            <a:ext cx="2808184" cy="999759"/>
          </a:xfrm>
          <a:prstGeom prst="rect">
            <a:avLst/>
          </a:prstGeom>
        </p:spPr>
        <p:txBody>
          <a:bodyPr vert="horz" lIns="91440" tIns="45720" rIns="91440" bIns="45720" rtlCol="0" anchor="b">
            <a:normAutofit/>
          </a:bodyPr>
          <a:lstStyle/>
          <a:p>
            <a:pPr algn="r">
              <a:spcBef>
                <a:spcPct val="0"/>
              </a:spcBef>
              <a:spcAft>
                <a:spcPts val="600"/>
              </a:spcAft>
            </a:pPr>
            <a:r>
              <a:rPr lang="zh-CN" altLang="en-US" sz="4800" dirty="0">
                <a:solidFill>
                  <a:schemeClr val="accent1"/>
                </a:solidFill>
                <a:latin typeface="+mj-lt"/>
                <a:ea typeface="+mj-ea"/>
                <a:cs typeface="+mj-cs"/>
              </a:rPr>
              <a:t>忘记密码？</a:t>
            </a:r>
          </a:p>
        </p:txBody>
      </p:sp>
    </p:spTree>
    <p:extLst>
      <p:ext uri="{BB962C8B-B14F-4D97-AF65-F5344CB8AC3E}">
        <p14:creationId xmlns:p14="http://schemas.microsoft.com/office/powerpoint/2010/main" val="3873648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文本框 3">
            <a:extLst>
              <a:ext uri="{FF2B5EF4-FFF2-40B4-BE49-F238E27FC236}">
                <a16:creationId xmlns:a16="http://schemas.microsoft.com/office/drawing/2014/main" id="{0FB2A629-8E36-486A-9C00-46C1E1FA57EE}"/>
              </a:ext>
            </a:extLst>
          </p:cNvPr>
          <p:cNvSpPr txBox="1"/>
          <p:nvPr/>
        </p:nvSpPr>
        <p:spPr>
          <a:xfrm>
            <a:off x="816932" y="5289387"/>
            <a:ext cx="8288032" cy="1096648"/>
          </a:xfrm>
          <a:prstGeom prst="rect">
            <a:avLst/>
          </a:prstGeom>
        </p:spPr>
        <p:txBody>
          <a:bodyPr vert="horz" lIns="91440" tIns="45720" rIns="91440" bIns="45720" rtlCol="0" anchor="b">
            <a:normAutofit/>
          </a:bodyPr>
          <a:lstStyle/>
          <a:p>
            <a:pPr>
              <a:spcBef>
                <a:spcPct val="0"/>
              </a:spcBef>
              <a:spcAft>
                <a:spcPts val="600"/>
              </a:spcAft>
            </a:pPr>
            <a:r>
              <a:rPr lang="zh-CN" altLang="en-US" sz="4800" dirty="0">
                <a:solidFill>
                  <a:schemeClr val="accent1"/>
                </a:solidFill>
                <a:latin typeface="+mj-lt"/>
                <a:ea typeface="+mj-ea"/>
                <a:cs typeface="+mj-cs"/>
              </a:rPr>
              <a:t>商品详情页</a:t>
            </a:r>
          </a:p>
        </p:txBody>
      </p:sp>
      <p:pic>
        <p:nvPicPr>
          <p:cNvPr id="2" name="图片 1">
            <a:extLst>
              <a:ext uri="{FF2B5EF4-FFF2-40B4-BE49-F238E27FC236}">
                <a16:creationId xmlns:a16="http://schemas.microsoft.com/office/drawing/2014/main" id="{B74865AE-BC69-4C14-A716-42A52BB7BB71}"/>
              </a:ext>
            </a:extLst>
          </p:cNvPr>
          <p:cNvPicPr>
            <a:picLocks noChangeAspect="1"/>
          </p:cNvPicPr>
          <p:nvPr/>
        </p:nvPicPr>
        <p:blipFill rotWithShape="1">
          <a:blip r:embed="rId2"/>
          <a:srcRect t="8249" r="3885" b="14554"/>
          <a:stretch/>
        </p:blipFill>
        <p:spPr>
          <a:xfrm>
            <a:off x="190317" y="314325"/>
            <a:ext cx="10049341" cy="4338344"/>
          </a:xfrm>
          <a:custGeom>
            <a:avLst/>
            <a:gdLst>
              <a:gd name="connsiteX0" fmla="*/ 540554 w 8274669"/>
              <a:gd name="connsiteY0" fmla="*/ 0 h 3635025"/>
              <a:gd name="connsiteX1" fmla="*/ 8274669 w 8274669"/>
              <a:gd name="connsiteY1" fmla="*/ 0 h 3635025"/>
              <a:gd name="connsiteX2" fmla="*/ 8274669 w 8274669"/>
              <a:gd name="connsiteY2" fmla="*/ 3635025 h 3635025"/>
              <a:gd name="connsiteX3" fmla="*/ 0 w 8274669"/>
              <a:gd name="connsiteY3" fmla="*/ 3635025 h 3635025"/>
            </a:gdLst>
            <a:ahLst/>
            <a:cxnLst>
              <a:cxn ang="0">
                <a:pos x="connsiteX0" y="connsiteY0"/>
              </a:cxn>
              <a:cxn ang="0">
                <a:pos x="connsiteX1" y="connsiteY1"/>
              </a:cxn>
              <a:cxn ang="0">
                <a:pos x="connsiteX2" y="connsiteY2"/>
              </a:cxn>
              <a:cxn ang="0">
                <a:pos x="connsiteX3" y="connsiteY3"/>
              </a:cxn>
            </a:cxnLst>
            <a:rect l="l" t="t" r="r" b="b"/>
            <a:pathLst>
              <a:path w="8274669" h="3635025">
                <a:moveTo>
                  <a:pt x="540554" y="0"/>
                </a:moveTo>
                <a:lnTo>
                  <a:pt x="8274669" y="0"/>
                </a:lnTo>
                <a:lnTo>
                  <a:pt x="8274669" y="3635025"/>
                </a:lnTo>
                <a:lnTo>
                  <a:pt x="0" y="3635025"/>
                </a:lnTo>
                <a:close/>
              </a:path>
            </a:pathLst>
          </a:custGeom>
        </p:spPr>
      </p:pic>
    </p:spTree>
    <p:extLst>
      <p:ext uri="{BB962C8B-B14F-4D97-AF65-F5344CB8AC3E}">
        <p14:creationId xmlns:p14="http://schemas.microsoft.com/office/powerpoint/2010/main" val="3979160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8C9B83F-64CD-41C1-925F-A08801FFD0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E1655065-0BD7-4422-BEC0-4401E99809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DDD90AC-ABEC-4A76-9C9C-AD0A5F8FC7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21A8AFEF-EC50-4C0B-9C64-814B76C82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CAFAA800-E117-4357-84E4-56B63EA03E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8DDFC9F4-3B45-402D-8AD7-60B3F08ED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F26A0854-FBE4-4587-B349-06BE192BD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54A9C4C6-FF7D-470E-BFCA-CE4F60A1F0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B1721EA8-4871-45D4-B78F-AE805A3004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E5763971-E3A3-45C6-9BA8-2E032C7A5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32752E94-0E01-4AF5-A43A-F2FAD8737C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a:extLst>
              <a:ext uri="{FF2B5EF4-FFF2-40B4-BE49-F238E27FC236}">
                <a16:creationId xmlns:a16="http://schemas.microsoft.com/office/drawing/2014/main" id="{ED0DEA45-6A26-42C0-9563-B289628930AF}"/>
              </a:ext>
            </a:extLst>
          </p:cNvPr>
          <p:cNvSpPr>
            <a:spLocks noGrp="1"/>
          </p:cNvSpPr>
          <p:nvPr>
            <p:ph type="title"/>
          </p:nvPr>
        </p:nvSpPr>
        <p:spPr>
          <a:xfrm>
            <a:off x="985969" y="4473227"/>
            <a:ext cx="8288032" cy="1096648"/>
          </a:xfrm>
        </p:spPr>
        <p:txBody>
          <a:bodyPr vert="horz" lIns="91440" tIns="45720" rIns="91440" bIns="45720" rtlCol="0" anchor="b">
            <a:normAutofit/>
          </a:bodyPr>
          <a:lstStyle/>
          <a:p>
            <a:r>
              <a:rPr lang="zh-CN" altLang="en-US" sz="4800" dirty="0"/>
              <a:t>购物车界面</a:t>
            </a:r>
          </a:p>
        </p:txBody>
      </p:sp>
      <p:pic>
        <p:nvPicPr>
          <p:cNvPr id="3" name="图片 2">
            <a:extLst>
              <a:ext uri="{FF2B5EF4-FFF2-40B4-BE49-F238E27FC236}">
                <a16:creationId xmlns:a16="http://schemas.microsoft.com/office/drawing/2014/main" id="{EAE719C4-AE13-4DB6-8B0E-89A557BDB0A6}"/>
              </a:ext>
            </a:extLst>
          </p:cNvPr>
          <p:cNvPicPr>
            <a:picLocks noChangeAspect="1"/>
          </p:cNvPicPr>
          <p:nvPr/>
        </p:nvPicPr>
        <p:blipFill rotWithShape="1">
          <a:blip r:embed="rId2"/>
          <a:srcRect l="7159" t="7682" r="10318" b="23282"/>
          <a:stretch/>
        </p:blipFill>
        <p:spPr>
          <a:xfrm>
            <a:off x="832533" y="282839"/>
            <a:ext cx="9941625" cy="4470135"/>
          </a:xfrm>
          <a:prstGeom prst="rect">
            <a:avLst/>
          </a:prstGeom>
        </p:spPr>
      </p:pic>
    </p:spTree>
    <p:extLst>
      <p:ext uri="{BB962C8B-B14F-4D97-AF65-F5344CB8AC3E}">
        <p14:creationId xmlns:p14="http://schemas.microsoft.com/office/powerpoint/2010/main" val="3743531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 name="文本框 4">
            <a:extLst>
              <a:ext uri="{FF2B5EF4-FFF2-40B4-BE49-F238E27FC236}">
                <a16:creationId xmlns:a16="http://schemas.microsoft.com/office/drawing/2014/main" id="{4E173AFE-B3F6-4F3F-9AF7-A8E939B1F5AD}"/>
              </a:ext>
            </a:extLst>
          </p:cNvPr>
          <p:cNvSpPr txBox="1"/>
          <p:nvPr/>
        </p:nvSpPr>
        <p:spPr>
          <a:xfrm>
            <a:off x="1055297" y="4837466"/>
            <a:ext cx="8288032" cy="1096316"/>
          </a:xfrm>
          <a:prstGeom prst="rect">
            <a:avLst/>
          </a:prstGeom>
        </p:spPr>
        <p:txBody>
          <a:bodyPr vert="horz" lIns="91440" tIns="45720" rIns="91440" bIns="45720" rtlCol="0" anchor="b">
            <a:normAutofit/>
          </a:bodyPr>
          <a:lstStyle/>
          <a:p>
            <a:pPr algn="ctr">
              <a:spcBef>
                <a:spcPct val="0"/>
              </a:spcBef>
              <a:spcAft>
                <a:spcPts val="600"/>
              </a:spcAft>
            </a:pPr>
            <a:r>
              <a:rPr lang="zh-CN" altLang="en-US" sz="4800" kern="1200" dirty="0">
                <a:solidFill>
                  <a:schemeClr val="accent1"/>
                </a:solidFill>
                <a:latin typeface="+mj-lt"/>
                <a:ea typeface="+mj-ea"/>
                <a:cs typeface="+mj-cs"/>
              </a:rPr>
              <a:t>结算页面</a:t>
            </a:r>
          </a:p>
        </p:txBody>
      </p:sp>
      <p:pic>
        <p:nvPicPr>
          <p:cNvPr id="2" name="图片 1">
            <a:extLst>
              <a:ext uri="{FF2B5EF4-FFF2-40B4-BE49-F238E27FC236}">
                <a16:creationId xmlns:a16="http://schemas.microsoft.com/office/drawing/2014/main" id="{331BE1F8-CA10-4180-8171-5A9AFB165E59}"/>
              </a:ext>
            </a:extLst>
          </p:cNvPr>
          <p:cNvPicPr>
            <a:picLocks noChangeAspect="1"/>
          </p:cNvPicPr>
          <p:nvPr/>
        </p:nvPicPr>
        <p:blipFill rotWithShape="1">
          <a:blip r:embed="rId2"/>
          <a:srcRect l="6125" t="8697" r="8168" b="8842"/>
          <a:stretch/>
        </p:blipFill>
        <p:spPr>
          <a:xfrm>
            <a:off x="614876" y="480779"/>
            <a:ext cx="9484170" cy="4904845"/>
          </a:xfrm>
          <a:prstGeom prst="rect">
            <a:avLst/>
          </a:prstGeom>
        </p:spPr>
      </p:pic>
    </p:spTree>
    <p:extLst>
      <p:ext uri="{BB962C8B-B14F-4D97-AF65-F5344CB8AC3E}">
        <p14:creationId xmlns:p14="http://schemas.microsoft.com/office/powerpoint/2010/main" val="2252363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173AFE-B3F6-4F3F-9AF7-A8E939B1F5AD}"/>
              </a:ext>
            </a:extLst>
          </p:cNvPr>
          <p:cNvSpPr txBox="1"/>
          <p:nvPr/>
        </p:nvSpPr>
        <p:spPr>
          <a:xfrm>
            <a:off x="950522" y="5447066"/>
            <a:ext cx="8288032" cy="1096316"/>
          </a:xfrm>
          <a:prstGeom prst="rect">
            <a:avLst/>
          </a:prstGeom>
        </p:spPr>
        <p:txBody>
          <a:bodyPr vert="horz" lIns="91440" tIns="45720" rIns="91440" bIns="45720" rtlCol="0" anchor="b">
            <a:normAutofit/>
          </a:bodyPr>
          <a:lstStyle/>
          <a:p>
            <a:pPr algn="ctr">
              <a:spcBef>
                <a:spcPct val="0"/>
              </a:spcBef>
              <a:spcAft>
                <a:spcPts val="600"/>
              </a:spcAft>
            </a:pPr>
            <a:r>
              <a:rPr lang="zh-CN" altLang="en-US" sz="4800" dirty="0">
                <a:solidFill>
                  <a:schemeClr val="accent1"/>
                </a:solidFill>
                <a:latin typeface="+mj-lt"/>
                <a:ea typeface="+mj-ea"/>
                <a:cs typeface="+mj-cs"/>
              </a:rPr>
              <a:t>我的订单</a:t>
            </a:r>
            <a:endParaRPr lang="zh-CN" altLang="en-US" sz="4800" kern="1200" dirty="0">
              <a:solidFill>
                <a:schemeClr val="accent1"/>
              </a:solidFill>
              <a:latin typeface="+mj-lt"/>
              <a:ea typeface="+mj-ea"/>
              <a:cs typeface="+mj-cs"/>
            </a:endParaRPr>
          </a:p>
        </p:txBody>
      </p:sp>
      <p:pic>
        <p:nvPicPr>
          <p:cNvPr id="3" name="图片 2">
            <a:extLst>
              <a:ext uri="{FF2B5EF4-FFF2-40B4-BE49-F238E27FC236}">
                <a16:creationId xmlns:a16="http://schemas.microsoft.com/office/drawing/2014/main" id="{7963C741-71A6-406F-A6A6-4659F0E2D321}"/>
              </a:ext>
            </a:extLst>
          </p:cNvPr>
          <p:cNvPicPr>
            <a:picLocks noChangeAspect="1"/>
          </p:cNvPicPr>
          <p:nvPr/>
        </p:nvPicPr>
        <p:blipFill rotWithShape="1">
          <a:blip r:embed="rId2"/>
          <a:srcRect l="16562" t="8640" r="15458" b="5437"/>
          <a:stretch/>
        </p:blipFill>
        <p:spPr>
          <a:xfrm>
            <a:off x="561975" y="85725"/>
            <a:ext cx="8288032" cy="5619750"/>
          </a:xfrm>
          <a:prstGeom prst="rect">
            <a:avLst/>
          </a:prstGeom>
        </p:spPr>
      </p:pic>
    </p:spTree>
    <p:extLst>
      <p:ext uri="{BB962C8B-B14F-4D97-AF65-F5344CB8AC3E}">
        <p14:creationId xmlns:p14="http://schemas.microsoft.com/office/powerpoint/2010/main" val="754227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173AFE-B3F6-4F3F-9AF7-A8E939B1F5AD}"/>
              </a:ext>
            </a:extLst>
          </p:cNvPr>
          <p:cNvSpPr txBox="1"/>
          <p:nvPr/>
        </p:nvSpPr>
        <p:spPr>
          <a:xfrm>
            <a:off x="950522" y="5447066"/>
            <a:ext cx="8288032" cy="1096316"/>
          </a:xfrm>
          <a:prstGeom prst="rect">
            <a:avLst/>
          </a:prstGeom>
        </p:spPr>
        <p:txBody>
          <a:bodyPr vert="horz" lIns="91440" tIns="45720" rIns="91440" bIns="45720" rtlCol="0" anchor="b">
            <a:normAutofit/>
          </a:bodyPr>
          <a:lstStyle/>
          <a:p>
            <a:pPr algn="ctr">
              <a:spcBef>
                <a:spcPct val="0"/>
              </a:spcBef>
              <a:spcAft>
                <a:spcPts val="600"/>
              </a:spcAft>
            </a:pPr>
            <a:r>
              <a:rPr lang="zh-CN" altLang="en-US" sz="4800" kern="1200" dirty="0">
                <a:solidFill>
                  <a:schemeClr val="accent1"/>
                </a:solidFill>
                <a:latin typeface="+mj-lt"/>
                <a:ea typeface="+mj-ea"/>
                <a:cs typeface="+mj-cs"/>
              </a:rPr>
              <a:t>收货地址</a:t>
            </a:r>
          </a:p>
        </p:txBody>
      </p:sp>
      <p:pic>
        <p:nvPicPr>
          <p:cNvPr id="2" name="图片 1">
            <a:extLst>
              <a:ext uri="{FF2B5EF4-FFF2-40B4-BE49-F238E27FC236}">
                <a16:creationId xmlns:a16="http://schemas.microsoft.com/office/drawing/2014/main" id="{7AFA98BE-3B0D-4D39-9122-68037118A3FD}"/>
              </a:ext>
            </a:extLst>
          </p:cNvPr>
          <p:cNvPicPr>
            <a:picLocks noChangeAspect="1"/>
          </p:cNvPicPr>
          <p:nvPr/>
        </p:nvPicPr>
        <p:blipFill rotWithShape="1">
          <a:blip r:embed="rId2"/>
          <a:srcRect l="15455" t="8588" r="16566" b="15155"/>
          <a:stretch/>
        </p:blipFill>
        <p:spPr>
          <a:xfrm>
            <a:off x="950522" y="459429"/>
            <a:ext cx="8288032" cy="4987637"/>
          </a:xfrm>
          <a:prstGeom prst="rect">
            <a:avLst/>
          </a:prstGeom>
        </p:spPr>
      </p:pic>
    </p:spTree>
    <p:extLst>
      <p:ext uri="{BB962C8B-B14F-4D97-AF65-F5344CB8AC3E}">
        <p14:creationId xmlns:p14="http://schemas.microsoft.com/office/powerpoint/2010/main" val="3043196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E173AFE-B3F6-4F3F-9AF7-A8E939B1F5AD}"/>
              </a:ext>
            </a:extLst>
          </p:cNvPr>
          <p:cNvSpPr txBox="1"/>
          <p:nvPr/>
        </p:nvSpPr>
        <p:spPr>
          <a:xfrm>
            <a:off x="950522" y="5447066"/>
            <a:ext cx="8288032" cy="1096316"/>
          </a:xfrm>
          <a:prstGeom prst="rect">
            <a:avLst/>
          </a:prstGeom>
        </p:spPr>
        <p:txBody>
          <a:bodyPr vert="horz" lIns="91440" tIns="45720" rIns="91440" bIns="45720" rtlCol="0" anchor="b">
            <a:normAutofit/>
          </a:bodyPr>
          <a:lstStyle/>
          <a:p>
            <a:pPr algn="ctr">
              <a:spcBef>
                <a:spcPct val="0"/>
              </a:spcBef>
              <a:spcAft>
                <a:spcPts val="600"/>
              </a:spcAft>
            </a:pPr>
            <a:r>
              <a:rPr lang="zh-CN" altLang="en-US" sz="4800" kern="1200" dirty="0">
                <a:solidFill>
                  <a:schemeClr val="accent1"/>
                </a:solidFill>
                <a:latin typeface="+mj-lt"/>
                <a:ea typeface="+mj-ea"/>
                <a:cs typeface="+mj-cs"/>
              </a:rPr>
              <a:t>密码管理</a:t>
            </a:r>
          </a:p>
        </p:txBody>
      </p:sp>
      <p:pic>
        <p:nvPicPr>
          <p:cNvPr id="2" name="图片 1">
            <a:extLst>
              <a:ext uri="{FF2B5EF4-FFF2-40B4-BE49-F238E27FC236}">
                <a16:creationId xmlns:a16="http://schemas.microsoft.com/office/drawing/2014/main" id="{C64C72C0-2D11-4F61-B884-2D824E7CBBD5}"/>
              </a:ext>
            </a:extLst>
          </p:cNvPr>
          <p:cNvPicPr>
            <a:picLocks noChangeAspect="1"/>
          </p:cNvPicPr>
          <p:nvPr/>
        </p:nvPicPr>
        <p:blipFill rotWithShape="1">
          <a:blip r:embed="rId2"/>
          <a:srcRect l="15000" t="8446" r="17021" b="19145"/>
          <a:stretch/>
        </p:blipFill>
        <p:spPr>
          <a:xfrm>
            <a:off x="950522" y="711200"/>
            <a:ext cx="8288032" cy="4735866"/>
          </a:xfrm>
          <a:prstGeom prst="rect">
            <a:avLst/>
          </a:prstGeom>
        </p:spPr>
      </p:pic>
    </p:spTree>
    <p:extLst>
      <p:ext uri="{BB962C8B-B14F-4D97-AF65-F5344CB8AC3E}">
        <p14:creationId xmlns:p14="http://schemas.microsoft.com/office/powerpoint/2010/main" val="2015466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3AE138-5EFF-4F4B-AE59-E461BC4F830F}"/>
              </a:ext>
            </a:extLst>
          </p:cNvPr>
          <p:cNvSpPr>
            <a:spLocks noGrp="1"/>
          </p:cNvSpPr>
          <p:nvPr>
            <p:ph type="title"/>
          </p:nvPr>
        </p:nvSpPr>
        <p:spPr>
          <a:xfrm>
            <a:off x="677334" y="609600"/>
            <a:ext cx="8596668" cy="987972"/>
          </a:xfrm>
        </p:spPr>
        <p:txBody>
          <a:bodyPr>
            <a:normAutofit fontScale="90000"/>
          </a:bodyPr>
          <a:lstStyle/>
          <a:p>
            <a:r>
              <a:rPr lang="zh-CN" altLang="en-US" sz="6000" dirty="0"/>
              <a:t>鸣谢</a:t>
            </a:r>
          </a:p>
        </p:txBody>
      </p:sp>
      <p:sp>
        <p:nvSpPr>
          <p:cNvPr id="3" name="文本框 2">
            <a:extLst>
              <a:ext uri="{FF2B5EF4-FFF2-40B4-BE49-F238E27FC236}">
                <a16:creationId xmlns:a16="http://schemas.microsoft.com/office/drawing/2014/main" id="{7FE0F08E-B9EC-4E50-AB3C-D0D226D42FA5}"/>
              </a:ext>
            </a:extLst>
          </p:cNvPr>
          <p:cNvSpPr txBox="1"/>
          <p:nvPr/>
        </p:nvSpPr>
        <p:spPr>
          <a:xfrm>
            <a:off x="677334" y="1763076"/>
            <a:ext cx="8496236" cy="4832092"/>
          </a:xfrm>
          <a:prstGeom prst="rect">
            <a:avLst/>
          </a:prstGeom>
          <a:noFill/>
        </p:spPr>
        <p:txBody>
          <a:bodyPr wrap="square" rtlCol="0">
            <a:spAutoFit/>
          </a:bodyPr>
          <a:lstStyle/>
          <a:p>
            <a:r>
              <a:rPr lang="en-US" altLang="zh-CN" sz="2800" dirty="0"/>
              <a:t>	  </a:t>
            </a:r>
            <a:r>
              <a:rPr lang="zh-CN" altLang="en-US" sz="2800" dirty="0"/>
              <a:t>感谢沈阳工业大学可以给我们这样一个提高自身能力，加强自身素质的实训机会。</a:t>
            </a:r>
            <a:endParaRPr lang="en-US" altLang="zh-CN" sz="2800" dirty="0"/>
          </a:p>
          <a:p>
            <a:r>
              <a:rPr lang="en-US" altLang="zh-CN" sz="2800" dirty="0"/>
              <a:t>	  </a:t>
            </a:r>
            <a:r>
              <a:rPr lang="zh-CN" altLang="en-US" sz="2800" dirty="0"/>
              <a:t>感谢指导教师对我们过程中发生的问题进行的认真指导和对我们的耐心督查。我们现阶段的成绩离不开老师的栽培。所谓师者，传道，受业，解惑。张老师的谆谆教诲在传授给我们丰富的知识，同时还教会我们许多做人的道理。您用不辞辛劳换来了我们今天的成绩。</a:t>
            </a:r>
            <a:endParaRPr lang="en-US" altLang="zh-CN" sz="2800" dirty="0"/>
          </a:p>
          <a:p>
            <a:r>
              <a:rPr lang="en-US" altLang="zh-CN" sz="2800" dirty="0"/>
              <a:t>	  </a:t>
            </a:r>
            <a:r>
              <a:rPr lang="zh-CN" altLang="en-US" sz="2800" dirty="0"/>
              <a:t>感谢北京甲骨文实训基地为我们提供这么一个良好的优秀的学习场所让我们可以安心学习，使我们的技术得以提高。</a:t>
            </a:r>
          </a:p>
        </p:txBody>
      </p:sp>
    </p:spTree>
    <p:extLst>
      <p:ext uri="{BB962C8B-B14F-4D97-AF65-F5344CB8AC3E}">
        <p14:creationId xmlns:p14="http://schemas.microsoft.com/office/powerpoint/2010/main" val="1586632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861B7-6042-4DB1-82FF-1D53FCA83EED}"/>
              </a:ext>
            </a:extLst>
          </p:cNvPr>
          <p:cNvSpPr>
            <a:spLocks noGrp="1"/>
          </p:cNvSpPr>
          <p:nvPr>
            <p:ph type="title"/>
          </p:nvPr>
        </p:nvSpPr>
        <p:spPr/>
        <p:txBody>
          <a:bodyPr/>
          <a:lstStyle/>
          <a:p>
            <a:pPr algn="ctr"/>
            <a:r>
              <a:rPr lang="zh-CN" altLang="en-US" dirty="0"/>
              <a:t>目录</a:t>
            </a:r>
          </a:p>
        </p:txBody>
      </p:sp>
      <p:graphicFrame>
        <p:nvGraphicFramePr>
          <p:cNvPr id="15" name="内容占位符 14">
            <a:extLst>
              <a:ext uri="{FF2B5EF4-FFF2-40B4-BE49-F238E27FC236}">
                <a16:creationId xmlns:a16="http://schemas.microsoft.com/office/drawing/2014/main" id="{00506AAC-9DB8-4C4F-9ED2-2AB0082543BA}"/>
              </a:ext>
            </a:extLst>
          </p:cNvPr>
          <p:cNvGraphicFramePr>
            <a:graphicFrameLocks noGrp="1"/>
          </p:cNvGraphicFramePr>
          <p:nvPr>
            <p:ph idx="1"/>
            <p:extLst>
              <p:ext uri="{D42A27DB-BD31-4B8C-83A1-F6EECF244321}">
                <p14:modId xmlns:p14="http://schemas.microsoft.com/office/powerpoint/2010/main" val="3208831707"/>
              </p:ext>
            </p:extLst>
          </p:nvPr>
        </p:nvGraphicFramePr>
        <p:xfrm>
          <a:off x="677863" y="2160588"/>
          <a:ext cx="8596312" cy="3166016"/>
        </p:xfrm>
        <a:graphic>
          <a:graphicData uri="http://schemas.openxmlformats.org/drawingml/2006/table">
            <a:tbl>
              <a:tblPr firstRow="1" bandRow="1">
                <a:tableStyleId>{5C22544A-7EE6-4342-B048-85BDC9FD1C3A}</a:tableStyleId>
              </a:tblPr>
              <a:tblGrid>
                <a:gridCol w="8596312">
                  <a:extLst>
                    <a:ext uri="{9D8B030D-6E8A-4147-A177-3AD203B41FA5}">
                      <a16:colId xmlns:a16="http://schemas.microsoft.com/office/drawing/2014/main" val="1221895371"/>
                    </a:ext>
                  </a:extLst>
                </a:gridCol>
              </a:tblGrid>
              <a:tr h="791504">
                <a:tc>
                  <a:txBody>
                    <a:bodyPr/>
                    <a:lstStyle/>
                    <a:p>
                      <a:pPr algn="ctr"/>
                      <a:r>
                        <a:rPr lang="en-US" altLang="zh-CN" sz="2800" dirty="0">
                          <a:solidFill>
                            <a:schemeClr val="tx1"/>
                          </a:solidFill>
                        </a:rPr>
                        <a:t>1.</a:t>
                      </a:r>
                      <a:r>
                        <a:rPr lang="zh-CN" altLang="en-US" sz="2800" dirty="0">
                          <a:solidFill>
                            <a:schemeClr val="tx1"/>
                          </a:solidFill>
                        </a:rPr>
                        <a:t>后台部分</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AF6FC"/>
                    </a:solidFill>
                  </a:tcPr>
                </a:tc>
                <a:extLst>
                  <a:ext uri="{0D108BD9-81ED-4DB2-BD59-A6C34878D82A}">
                    <a16:rowId xmlns:a16="http://schemas.microsoft.com/office/drawing/2014/main" val="1280421392"/>
                  </a:ext>
                </a:extLst>
              </a:tr>
              <a:tr h="791504">
                <a:tc>
                  <a:txBody>
                    <a:bodyPr/>
                    <a:lstStyle/>
                    <a:p>
                      <a:pPr algn="ctr"/>
                      <a:r>
                        <a:rPr lang="en-US" altLang="zh-CN" sz="2800" b="1" dirty="0"/>
                        <a:t>2.</a:t>
                      </a:r>
                      <a:r>
                        <a:rPr lang="zh-CN" altLang="en-US" sz="2800" b="1" dirty="0"/>
                        <a:t>前台部分</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2411529660"/>
                  </a:ext>
                </a:extLst>
              </a:tr>
              <a:tr h="791504">
                <a:tc>
                  <a:txBody>
                    <a:bodyPr/>
                    <a:lstStyle/>
                    <a:p>
                      <a:pPr algn="ctr"/>
                      <a:r>
                        <a:rPr lang="en-US" altLang="zh-CN" sz="2800" b="1" dirty="0"/>
                        <a:t>3.</a:t>
                      </a:r>
                      <a:r>
                        <a:rPr lang="zh-CN" altLang="en-US" sz="2800" b="1" dirty="0"/>
                        <a:t>鸣       谢</a:t>
                      </a:r>
                    </a:p>
                  </a:txBody>
                  <a:tcPr/>
                </a:tc>
                <a:extLst>
                  <a:ext uri="{0D108BD9-81ED-4DB2-BD59-A6C34878D82A}">
                    <a16:rowId xmlns:a16="http://schemas.microsoft.com/office/drawing/2014/main" val="2892277782"/>
                  </a:ext>
                </a:extLst>
              </a:tr>
              <a:tr h="791504">
                <a:tc>
                  <a:txBody>
                    <a:bodyPr/>
                    <a:lstStyle/>
                    <a:p>
                      <a:pPr algn="ctr"/>
                      <a:endParaRPr lang="zh-CN" altLang="en-US" sz="2800" b="1" dirty="0"/>
                    </a:p>
                  </a:txBody>
                  <a:tcPr/>
                </a:tc>
                <a:extLst>
                  <a:ext uri="{0D108BD9-81ED-4DB2-BD59-A6C34878D82A}">
                    <a16:rowId xmlns:a16="http://schemas.microsoft.com/office/drawing/2014/main" val="4112375230"/>
                  </a:ext>
                </a:extLst>
              </a:tr>
            </a:tbl>
          </a:graphicData>
        </a:graphic>
      </p:graphicFrame>
    </p:spTree>
    <p:extLst>
      <p:ext uri="{BB962C8B-B14F-4D97-AF65-F5344CB8AC3E}">
        <p14:creationId xmlns:p14="http://schemas.microsoft.com/office/powerpoint/2010/main" val="1798834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415D0BE-4FC2-4CB6-8625-A470644DEFE7}"/>
              </a:ext>
            </a:extLst>
          </p:cNvPr>
          <p:cNvSpPr>
            <a:spLocks noGrp="1"/>
          </p:cNvSpPr>
          <p:nvPr>
            <p:ph type="title"/>
          </p:nvPr>
        </p:nvSpPr>
        <p:spPr>
          <a:xfrm>
            <a:off x="677334" y="609600"/>
            <a:ext cx="8596668" cy="955964"/>
          </a:xfrm>
        </p:spPr>
        <p:txBody>
          <a:bodyPr>
            <a:normAutofit/>
          </a:bodyPr>
          <a:lstStyle/>
          <a:p>
            <a:r>
              <a:rPr lang="zh-CN" altLang="en-US" sz="5400" dirty="0"/>
              <a:t>收获和感悟：</a:t>
            </a:r>
          </a:p>
        </p:txBody>
      </p:sp>
      <p:sp>
        <p:nvSpPr>
          <p:cNvPr id="4" name="文本框 3">
            <a:extLst>
              <a:ext uri="{FF2B5EF4-FFF2-40B4-BE49-F238E27FC236}">
                <a16:creationId xmlns:a16="http://schemas.microsoft.com/office/drawing/2014/main" id="{288FE30A-7EA1-407C-B5DD-724E145E77BA}"/>
              </a:ext>
            </a:extLst>
          </p:cNvPr>
          <p:cNvSpPr txBox="1"/>
          <p:nvPr/>
        </p:nvSpPr>
        <p:spPr>
          <a:xfrm>
            <a:off x="677334" y="2013686"/>
            <a:ext cx="8596668" cy="4154984"/>
          </a:xfrm>
          <a:prstGeom prst="rect">
            <a:avLst/>
          </a:prstGeom>
          <a:noFill/>
        </p:spPr>
        <p:txBody>
          <a:bodyPr wrap="square" rtlCol="0">
            <a:spAutoFit/>
          </a:bodyPr>
          <a:lstStyle/>
          <a:p>
            <a:pPr marL="257175" indent="-257175">
              <a:buFont typeface="Arial" panose="020B0604020202020204" pitchFamily="34" charset="0"/>
              <a:buChar char="•"/>
              <a:defRPr/>
            </a:pPr>
            <a:r>
              <a:rPr lang="zh-CN" altLang="en-US" sz="2400" noProof="1"/>
              <a:t>通过这些天的学习培训，我们对</a:t>
            </a:r>
            <a:r>
              <a:rPr lang="en-US" altLang="zh-CN" sz="2400" noProof="1"/>
              <a:t>WEB</a:t>
            </a:r>
            <a:r>
              <a:rPr lang="zh-CN" altLang="en-US" sz="2400" noProof="1"/>
              <a:t>前端开发有了更深一步的了解。从刚开始做网站的时候不知所措，然后边学边做，通过团队间成员的互相帮忙，一步一步完成了这个工作，感觉很有成就感。</a:t>
            </a:r>
          </a:p>
          <a:p>
            <a:pPr>
              <a:defRPr/>
            </a:pPr>
            <a:r>
              <a:rPr lang="en-US" altLang="zh-CN" sz="2400" noProof="1"/>
              <a:t>   </a:t>
            </a:r>
          </a:p>
          <a:p>
            <a:pPr marL="257175" indent="-257175">
              <a:buFont typeface="Arial" panose="020B0604020202020204" pitchFamily="34" charset="0"/>
              <a:buChar char="•"/>
              <a:defRPr/>
            </a:pPr>
            <a:r>
              <a:rPr lang="en-US" altLang="zh-CN" sz="2400" noProof="1"/>
              <a:t>通过这段时间的学习，从</a:t>
            </a:r>
            <a:r>
              <a:rPr lang="zh-CN" altLang="en-US" sz="2400" noProof="1"/>
              <a:t>一无所知</a:t>
            </a:r>
            <a:r>
              <a:rPr lang="en-US" altLang="zh-CN" sz="2400" noProof="1"/>
              <a:t>，到深入了解，渐渐的喜欢上这个</a:t>
            </a:r>
            <a:r>
              <a:rPr lang="zh-CN" altLang="en-US" sz="2400" noProof="1"/>
              <a:t>过程</a:t>
            </a:r>
            <a:r>
              <a:rPr lang="en-US" altLang="zh-CN" sz="2400" noProof="1"/>
              <a:t>，让我深刻的体会到学习的过程是最美的，在整个实习过程中，我每天都有很多的新的体会，新的</a:t>
            </a:r>
            <a:r>
              <a:rPr lang="zh-CN" altLang="en-US" sz="2400" noProof="1"/>
              <a:t>想法。</a:t>
            </a:r>
          </a:p>
          <a:p>
            <a:pPr marL="257175" indent="-257175">
              <a:buFont typeface="Arial" panose="020B0604020202020204" pitchFamily="34" charset="0"/>
              <a:buChar char="•"/>
              <a:defRPr/>
            </a:pPr>
            <a:endParaRPr lang="zh-CN" altLang="en-US" sz="2400" noProof="1"/>
          </a:p>
          <a:p>
            <a:pPr marL="257175" indent="-257175">
              <a:buFont typeface="Arial" panose="020B0604020202020204" pitchFamily="34" charset="0"/>
              <a:buChar char="•"/>
              <a:defRPr/>
            </a:pPr>
            <a:r>
              <a:rPr lang="zh-CN" altLang="en-US" sz="2400" noProof="1"/>
              <a:t>学习最重要的是要自己动手做，只是听，永远不会有进步。就算过程很辛苦，但是结果永远不会让你失望。</a:t>
            </a:r>
            <a:endParaRPr lang="en-US" altLang="zh-CN" sz="2400" noProof="1"/>
          </a:p>
        </p:txBody>
      </p:sp>
    </p:spTree>
    <p:extLst>
      <p:ext uri="{BB962C8B-B14F-4D97-AF65-F5344CB8AC3E}">
        <p14:creationId xmlns:p14="http://schemas.microsoft.com/office/powerpoint/2010/main" val="2792657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CC22DE-69DA-498C-83CA-1EC16EA32075}"/>
              </a:ext>
            </a:extLst>
          </p:cNvPr>
          <p:cNvSpPr>
            <a:spLocks noGrp="1"/>
          </p:cNvSpPr>
          <p:nvPr>
            <p:ph type="title"/>
          </p:nvPr>
        </p:nvSpPr>
        <p:spPr>
          <a:xfrm>
            <a:off x="877751" y="2768600"/>
            <a:ext cx="8596668" cy="1320800"/>
          </a:xfrm>
        </p:spPr>
        <p:txBody>
          <a:bodyPr>
            <a:normAutofit/>
          </a:bodyPr>
          <a:lstStyle/>
          <a:p>
            <a:pPr algn="ctr"/>
            <a:r>
              <a:rPr lang="en-US" altLang="zh-CN" sz="8000" dirty="0"/>
              <a:t>THANK YOU</a:t>
            </a:r>
            <a:endParaRPr lang="zh-CN" altLang="en-US" sz="8000" dirty="0"/>
          </a:p>
        </p:txBody>
      </p:sp>
    </p:spTree>
    <p:extLst>
      <p:ext uri="{BB962C8B-B14F-4D97-AF65-F5344CB8AC3E}">
        <p14:creationId xmlns:p14="http://schemas.microsoft.com/office/powerpoint/2010/main" val="158712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89330-C1C0-49FD-85AF-8D6E6DC2B13A}"/>
              </a:ext>
            </a:extLst>
          </p:cNvPr>
          <p:cNvSpPr>
            <a:spLocks noGrp="1"/>
          </p:cNvSpPr>
          <p:nvPr>
            <p:ph type="title"/>
          </p:nvPr>
        </p:nvSpPr>
        <p:spPr/>
        <p:txBody>
          <a:bodyPr/>
          <a:lstStyle/>
          <a:p>
            <a:r>
              <a:rPr lang="zh-CN" altLang="en-US" dirty="0"/>
              <a:t>           </a:t>
            </a:r>
            <a:r>
              <a:rPr lang="zh-CN" altLang="en-US" sz="4800" dirty="0"/>
              <a:t>后台部分</a:t>
            </a:r>
            <a:endParaRPr lang="zh-CN" altLang="en-US" dirty="0"/>
          </a:p>
        </p:txBody>
      </p:sp>
      <p:grpSp>
        <p:nvGrpSpPr>
          <p:cNvPr id="15" name="组合 14">
            <a:extLst>
              <a:ext uri="{FF2B5EF4-FFF2-40B4-BE49-F238E27FC236}">
                <a16:creationId xmlns:a16="http://schemas.microsoft.com/office/drawing/2014/main" id="{4E6A53DC-F710-4597-B098-D18B64FAF349}"/>
              </a:ext>
            </a:extLst>
          </p:cNvPr>
          <p:cNvGrpSpPr/>
          <p:nvPr/>
        </p:nvGrpSpPr>
        <p:grpSpPr>
          <a:xfrm>
            <a:off x="2766271" y="2563363"/>
            <a:ext cx="4442397" cy="690834"/>
            <a:chOff x="2049982" y="2674449"/>
            <a:chExt cx="2960688" cy="466725"/>
          </a:xfrm>
        </p:grpSpPr>
        <p:grpSp>
          <p:nvGrpSpPr>
            <p:cNvPr id="3" name="组合 2">
              <a:extLst>
                <a:ext uri="{FF2B5EF4-FFF2-40B4-BE49-F238E27FC236}">
                  <a16:creationId xmlns:a16="http://schemas.microsoft.com/office/drawing/2014/main" id="{23E9D255-D86A-4721-BA66-6A457AA9FB87}"/>
                </a:ext>
              </a:extLst>
            </p:cNvPr>
            <p:cNvGrpSpPr>
              <a:grpSpLocks/>
            </p:cNvGrpSpPr>
            <p:nvPr/>
          </p:nvGrpSpPr>
          <p:grpSpPr bwMode="auto">
            <a:xfrm>
              <a:off x="3747559" y="2674449"/>
              <a:ext cx="468313" cy="466725"/>
              <a:chOff x="4589945" y="1459782"/>
              <a:chExt cx="623887" cy="623887"/>
            </a:xfrm>
          </p:grpSpPr>
          <p:sp>
            <p:nvSpPr>
              <p:cNvPr id="4" name="椭圆 3">
                <a:extLst>
                  <a:ext uri="{FF2B5EF4-FFF2-40B4-BE49-F238E27FC236}">
                    <a16:creationId xmlns:a16="http://schemas.microsoft.com/office/drawing/2014/main" id="{35D8C27B-C7EF-4DA4-9EF6-217C07EBA7C7}"/>
                  </a:ext>
                </a:extLst>
              </p:cNvPr>
              <p:cNvSpPr/>
              <p:nvPr/>
            </p:nvSpPr>
            <p:spPr>
              <a:xfrm>
                <a:off x="4589945" y="1459782"/>
                <a:ext cx="623887" cy="6238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00" b="1" noProof="1">
                  <a:latin typeface="微软雅黑" panose="020B0503020204020204" pitchFamily="34" charset="-122"/>
                  <a:ea typeface="微软雅黑" panose="020B0503020204020204" pitchFamily="34" charset="-122"/>
                </a:endParaRPr>
              </a:p>
            </p:txBody>
          </p:sp>
          <p:sp>
            <p:nvSpPr>
              <p:cNvPr id="5" name="Freeform 476">
                <a:extLst>
                  <a:ext uri="{FF2B5EF4-FFF2-40B4-BE49-F238E27FC236}">
                    <a16:creationId xmlns:a16="http://schemas.microsoft.com/office/drawing/2014/main" id="{2619AE9D-6261-4B74-971F-B17EAA60CC54}"/>
                  </a:ext>
                </a:extLst>
              </p:cNvPr>
              <p:cNvSpPr>
                <a:spLocks noEditPoints="1" noChangeArrowheads="1"/>
              </p:cNvSpPr>
              <p:nvPr/>
            </p:nvSpPr>
            <p:spPr bwMode="auto">
              <a:xfrm>
                <a:off x="4709406" y="1656504"/>
                <a:ext cx="384962" cy="27894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sp>
          <p:nvSpPr>
            <p:cNvPr id="12" name="TextBox 503">
              <a:extLst>
                <a:ext uri="{FF2B5EF4-FFF2-40B4-BE49-F238E27FC236}">
                  <a16:creationId xmlns:a16="http://schemas.microsoft.com/office/drawing/2014/main" id="{7F5CCE7D-6216-41C4-BCE1-8548D78F34FA}"/>
                </a:ext>
              </a:extLst>
            </p:cNvPr>
            <p:cNvSpPr txBox="1"/>
            <p:nvPr/>
          </p:nvSpPr>
          <p:spPr>
            <a:xfrm>
              <a:off x="2049982" y="2755387"/>
              <a:ext cx="2960688" cy="257577"/>
            </a:xfrm>
            <a:prstGeom prst="rect">
              <a:avLst/>
            </a:prstGeom>
            <a:noFill/>
          </p:spPr>
          <p:txBody>
            <a:bodyPr>
              <a:spAutoFit/>
            </a:bodyPr>
            <a:lstStyle/>
            <a:p>
              <a:pPr>
                <a:lnSpc>
                  <a:spcPct val="130000"/>
                </a:lnSpc>
                <a:defRPr/>
              </a:pPr>
              <a:r>
                <a:rPr lang="zh-CN" altLang="en-US" sz="1600" noProof="1">
                  <a:latin typeface="微软雅黑" panose="020B0503020204020204" pitchFamily="34" charset="-122"/>
                  <a:ea typeface="微软雅黑" panose="020B0503020204020204" pitchFamily="34" charset="-122"/>
                </a:rPr>
                <a:t>用户管理</a:t>
              </a:r>
            </a:p>
          </p:txBody>
        </p:sp>
      </p:grpSp>
      <p:grpSp>
        <p:nvGrpSpPr>
          <p:cNvPr id="16" name="组合 15">
            <a:extLst>
              <a:ext uri="{FF2B5EF4-FFF2-40B4-BE49-F238E27FC236}">
                <a16:creationId xmlns:a16="http://schemas.microsoft.com/office/drawing/2014/main" id="{49D80EAB-487E-4C54-98FB-F24835AF181D}"/>
              </a:ext>
            </a:extLst>
          </p:cNvPr>
          <p:cNvGrpSpPr/>
          <p:nvPr/>
        </p:nvGrpSpPr>
        <p:grpSpPr>
          <a:xfrm>
            <a:off x="3091030" y="3661435"/>
            <a:ext cx="4444778" cy="693183"/>
            <a:chOff x="2372178" y="3652213"/>
            <a:chExt cx="2962275" cy="468312"/>
          </a:xfrm>
        </p:grpSpPr>
        <p:grpSp>
          <p:nvGrpSpPr>
            <p:cNvPr id="6" name="组合 5">
              <a:extLst>
                <a:ext uri="{FF2B5EF4-FFF2-40B4-BE49-F238E27FC236}">
                  <a16:creationId xmlns:a16="http://schemas.microsoft.com/office/drawing/2014/main" id="{7F86083C-AFFB-4613-BFBD-26E54F4FA3EE}"/>
                </a:ext>
              </a:extLst>
            </p:cNvPr>
            <p:cNvGrpSpPr>
              <a:grpSpLocks/>
            </p:cNvGrpSpPr>
            <p:nvPr/>
          </p:nvGrpSpPr>
          <p:grpSpPr bwMode="auto">
            <a:xfrm>
              <a:off x="4246096" y="3652213"/>
              <a:ext cx="468313" cy="468312"/>
              <a:chOff x="5138905" y="2677613"/>
              <a:chExt cx="623887" cy="623887"/>
            </a:xfrm>
          </p:grpSpPr>
          <p:sp>
            <p:nvSpPr>
              <p:cNvPr id="7" name="椭圆 6">
                <a:extLst>
                  <a:ext uri="{FF2B5EF4-FFF2-40B4-BE49-F238E27FC236}">
                    <a16:creationId xmlns:a16="http://schemas.microsoft.com/office/drawing/2014/main" id="{5FAC0982-A9F7-4F55-ADAF-B9420B2DD1EB}"/>
                  </a:ext>
                </a:extLst>
              </p:cNvPr>
              <p:cNvSpPr/>
              <p:nvPr/>
            </p:nvSpPr>
            <p:spPr>
              <a:xfrm>
                <a:off x="5138905" y="2677613"/>
                <a:ext cx="623887" cy="6238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00" b="1" noProof="1">
                  <a:latin typeface="微软雅黑" panose="020B0503020204020204" pitchFamily="34" charset="-122"/>
                  <a:ea typeface="微软雅黑" panose="020B0503020204020204" pitchFamily="34" charset="-122"/>
                </a:endParaRPr>
              </a:p>
            </p:txBody>
          </p:sp>
          <p:sp>
            <p:nvSpPr>
              <p:cNvPr id="8" name="Freeform 497">
                <a:extLst>
                  <a:ext uri="{FF2B5EF4-FFF2-40B4-BE49-F238E27FC236}">
                    <a16:creationId xmlns:a16="http://schemas.microsoft.com/office/drawing/2014/main" id="{3CCD84DE-AC62-4F11-9540-39D7612B7B48}"/>
                  </a:ext>
                </a:extLst>
              </p:cNvPr>
              <p:cNvSpPr>
                <a:spLocks noEditPoints="1" noChangeArrowheads="1"/>
              </p:cNvSpPr>
              <p:nvPr/>
            </p:nvSpPr>
            <p:spPr bwMode="auto">
              <a:xfrm>
                <a:off x="5311201" y="2796908"/>
                <a:ext cx="279293" cy="385295"/>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sp>
          <p:nvSpPr>
            <p:cNvPr id="13" name="TextBox 503">
              <a:extLst>
                <a:ext uri="{FF2B5EF4-FFF2-40B4-BE49-F238E27FC236}">
                  <a16:creationId xmlns:a16="http://schemas.microsoft.com/office/drawing/2014/main" id="{FE335003-B68E-4E19-9CCB-73467223DF01}"/>
                </a:ext>
              </a:extLst>
            </p:cNvPr>
            <p:cNvSpPr txBox="1"/>
            <p:nvPr/>
          </p:nvSpPr>
          <p:spPr>
            <a:xfrm>
              <a:off x="2372178" y="3756862"/>
              <a:ext cx="2962275" cy="257576"/>
            </a:xfrm>
            <a:prstGeom prst="rect">
              <a:avLst/>
            </a:prstGeom>
            <a:noFill/>
          </p:spPr>
          <p:txBody>
            <a:bodyPr>
              <a:spAutoFit/>
            </a:bodyPr>
            <a:lstStyle/>
            <a:p>
              <a:pPr>
                <a:lnSpc>
                  <a:spcPct val="130000"/>
                </a:lnSpc>
                <a:defRPr/>
              </a:pPr>
              <a:r>
                <a:rPr lang="zh-CN" altLang="en-US" sz="1600" noProof="1">
                  <a:latin typeface="微软雅黑" panose="020B0503020204020204" pitchFamily="34" charset="-122"/>
                  <a:ea typeface="微软雅黑" panose="020B0503020204020204" pitchFamily="34" charset="-122"/>
                </a:rPr>
                <a:t>商品管理</a:t>
              </a:r>
            </a:p>
          </p:txBody>
        </p:sp>
      </p:grpSp>
      <p:grpSp>
        <p:nvGrpSpPr>
          <p:cNvPr id="17" name="组合 16">
            <a:extLst>
              <a:ext uri="{FF2B5EF4-FFF2-40B4-BE49-F238E27FC236}">
                <a16:creationId xmlns:a16="http://schemas.microsoft.com/office/drawing/2014/main" id="{FEBCA02A-90F8-41FA-BCA7-D4250F8C6738}"/>
              </a:ext>
            </a:extLst>
          </p:cNvPr>
          <p:cNvGrpSpPr/>
          <p:nvPr/>
        </p:nvGrpSpPr>
        <p:grpSpPr>
          <a:xfrm>
            <a:off x="3558968" y="4912293"/>
            <a:ext cx="4442397" cy="690836"/>
            <a:chOff x="2750336" y="4567740"/>
            <a:chExt cx="2960688" cy="466725"/>
          </a:xfrm>
        </p:grpSpPr>
        <p:grpSp>
          <p:nvGrpSpPr>
            <p:cNvPr id="9" name="组合 8">
              <a:extLst>
                <a:ext uri="{FF2B5EF4-FFF2-40B4-BE49-F238E27FC236}">
                  <a16:creationId xmlns:a16="http://schemas.microsoft.com/office/drawing/2014/main" id="{F5C8BC2D-F042-4F66-9C88-A8EB2A6241AF}"/>
                </a:ext>
              </a:extLst>
            </p:cNvPr>
            <p:cNvGrpSpPr>
              <a:grpSpLocks/>
            </p:cNvGrpSpPr>
            <p:nvPr/>
          </p:nvGrpSpPr>
          <p:grpSpPr bwMode="auto">
            <a:xfrm>
              <a:off x="4714409" y="4567740"/>
              <a:ext cx="468313" cy="466725"/>
              <a:chOff x="5686268" y="3843035"/>
              <a:chExt cx="623887" cy="623887"/>
            </a:xfrm>
          </p:grpSpPr>
          <p:sp>
            <p:nvSpPr>
              <p:cNvPr id="10" name="椭圆 9">
                <a:extLst>
                  <a:ext uri="{FF2B5EF4-FFF2-40B4-BE49-F238E27FC236}">
                    <a16:creationId xmlns:a16="http://schemas.microsoft.com/office/drawing/2014/main" id="{63F6D8C4-DA7C-401D-B651-244307311D0D}"/>
                  </a:ext>
                </a:extLst>
              </p:cNvPr>
              <p:cNvSpPr/>
              <p:nvPr/>
            </p:nvSpPr>
            <p:spPr>
              <a:xfrm>
                <a:off x="5686268" y="3843035"/>
                <a:ext cx="623887" cy="6238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00" b="1" noProof="1">
                  <a:latin typeface="微软雅黑" panose="020B0503020204020204" pitchFamily="34" charset="-122"/>
                  <a:ea typeface="微软雅黑" panose="020B0503020204020204" pitchFamily="34" charset="-122"/>
                </a:endParaRPr>
              </a:p>
            </p:txBody>
          </p:sp>
          <p:sp>
            <p:nvSpPr>
              <p:cNvPr id="11" name="Oval 493">
                <a:extLst>
                  <a:ext uri="{FF2B5EF4-FFF2-40B4-BE49-F238E27FC236}">
                    <a16:creationId xmlns:a16="http://schemas.microsoft.com/office/drawing/2014/main" id="{9D167E3F-4DB7-472F-A117-2B83877A48BC}"/>
                  </a:ext>
                </a:extLst>
              </p:cNvPr>
              <p:cNvSpPr>
                <a:spLocks noChangeArrowheads="1"/>
              </p:cNvSpPr>
              <p:nvPr/>
            </p:nvSpPr>
            <p:spPr bwMode="auto">
              <a:xfrm>
                <a:off x="5808512" y="3972658"/>
                <a:ext cx="368319" cy="334169"/>
              </a:xfrm>
              <a:custGeom>
                <a:avLst/>
                <a:gdLst>
                  <a:gd name="T0" fmla="*/ 67420 w 239713"/>
                  <a:gd name="T1" fmla="*/ 131762 h 217487"/>
                  <a:gd name="T2" fmla="*/ 71346 w 239713"/>
                  <a:gd name="T3" fmla="*/ 131762 h 217487"/>
                  <a:gd name="T4" fmla="*/ 80061 w 239713"/>
                  <a:gd name="T5" fmla="*/ 131762 h 217487"/>
                  <a:gd name="T6" fmla="*/ 80262 w 239713"/>
                  <a:gd name="T7" fmla="*/ 131762 h 217487"/>
                  <a:gd name="T8" fmla="*/ 97384 w 239713"/>
                  <a:gd name="T9" fmla="*/ 131762 h 217487"/>
                  <a:gd name="T10" fmla="*/ 100603 w 239713"/>
                  <a:gd name="T11" fmla="*/ 131762 h 217487"/>
                  <a:gd name="T12" fmla="*/ 101129 w 239713"/>
                  <a:gd name="T13" fmla="*/ 131762 h 217487"/>
                  <a:gd name="T14" fmla="*/ 102183 w 239713"/>
                  <a:gd name="T15" fmla="*/ 131762 h 217487"/>
                  <a:gd name="T16" fmla="*/ 109088 w 239713"/>
                  <a:gd name="T17" fmla="*/ 131762 h 217487"/>
                  <a:gd name="T18" fmla="*/ 109557 w 239713"/>
                  <a:gd name="T19" fmla="*/ 131762 h 217487"/>
                  <a:gd name="T20" fmla="*/ 129513 w 239713"/>
                  <a:gd name="T21" fmla="*/ 131762 h 217487"/>
                  <a:gd name="T22" fmla="*/ 129572 w 239713"/>
                  <a:gd name="T23" fmla="*/ 131762 h 217487"/>
                  <a:gd name="T24" fmla="*/ 168548 w 239713"/>
                  <a:gd name="T25" fmla="*/ 131762 h 217487"/>
                  <a:gd name="T26" fmla="*/ 195469 w 239713"/>
                  <a:gd name="T27" fmla="*/ 137003 h 217487"/>
                  <a:gd name="T28" fmla="*/ 218177 w 239713"/>
                  <a:gd name="T29" fmla="*/ 151330 h 217487"/>
                  <a:gd name="T30" fmla="*/ 233861 w 239713"/>
                  <a:gd name="T31" fmla="*/ 172645 h 217487"/>
                  <a:gd name="T32" fmla="*/ 239713 w 239713"/>
                  <a:gd name="T33" fmla="*/ 198851 h 217487"/>
                  <a:gd name="T34" fmla="*/ 239713 w 239713"/>
                  <a:gd name="T35" fmla="*/ 201181 h 217487"/>
                  <a:gd name="T36" fmla="*/ 239713 w 239713"/>
                  <a:gd name="T37" fmla="*/ 217487 h 217487"/>
                  <a:gd name="T38" fmla="*/ 0 w 239713"/>
                  <a:gd name="T39" fmla="*/ 217487 h 217487"/>
                  <a:gd name="T40" fmla="*/ 0 w 239713"/>
                  <a:gd name="T41" fmla="*/ 215158 h 217487"/>
                  <a:gd name="T42" fmla="*/ 0 w 239713"/>
                  <a:gd name="T43" fmla="*/ 198851 h 217487"/>
                  <a:gd name="T44" fmla="*/ 67420 w 239713"/>
                  <a:gd name="T45" fmla="*/ 131762 h 217487"/>
                  <a:gd name="T46" fmla="*/ 119063 w 239713"/>
                  <a:gd name="T47" fmla="*/ 0 h 217487"/>
                  <a:gd name="T48" fmla="*/ 142545 w 239713"/>
                  <a:gd name="T49" fmla="*/ 4741 h 217487"/>
                  <a:gd name="T50" fmla="*/ 161720 w 239713"/>
                  <a:gd name="T51" fmla="*/ 17669 h 217487"/>
                  <a:gd name="T52" fmla="*/ 174648 w 239713"/>
                  <a:gd name="T53" fmla="*/ 36844 h 217487"/>
                  <a:gd name="T54" fmla="*/ 179388 w 239713"/>
                  <a:gd name="T55" fmla="*/ 60325 h 217487"/>
                  <a:gd name="T56" fmla="*/ 174648 w 239713"/>
                  <a:gd name="T57" fmla="*/ 83807 h 217487"/>
                  <a:gd name="T58" fmla="*/ 161720 w 239713"/>
                  <a:gd name="T59" fmla="*/ 102981 h 217487"/>
                  <a:gd name="T60" fmla="*/ 142545 w 239713"/>
                  <a:gd name="T61" fmla="*/ 115910 h 217487"/>
                  <a:gd name="T62" fmla="*/ 119063 w 239713"/>
                  <a:gd name="T63" fmla="*/ 120650 h 217487"/>
                  <a:gd name="T64" fmla="*/ 76407 w 239713"/>
                  <a:gd name="T65" fmla="*/ 102981 h 217487"/>
                  <a:gd name="T66" fmla="*/ 63479 w 239713"/>
                  <a:gd name="T67" fmla="*/ 83807 h 217487"/>
                  <a:gd name="T68" fmla="*/ 58738 w 239713"/>
                  <a:gd name="T69" fmla="*/ 60325 h 217487"/>
                  <a:gd name="T70" fmla="*/ 76407 w 239713"/>
                  <a:gd name="T71" fmla="*/ 17669 h 217487"/>
                  <a:gd name="T72" fmla="*/ 95582 w 239713"/>
                  <a:gd name="T73" fmla="*/ 4741 h 217487"/>
                  <a:gd name="T74" fmla="*/ 119063 w 239713"/>
                  <a:gd name="T75" fmla="*/ 0 h 217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dirty="0"/>
              </a:p>
            </p:txBody>
          </p:sp>
        </p:grpSp>
        <p:sp>
          <p:nvSpPr>
            <p:cNvPr id="14" name="TextBox 503">
              <a:extLst>
                <a:ext uri="{FF2B5EF4-FFF2-40B4-BE49-F238E27FC236}">
                  <a16:creationId xmlns:a16="http://schemas.microsoft.com/office/drawing/2014/main" id="{770F1F63-542F-4DAF-9C51-601271F38108}"/>
                </a:ext>
              </a:extLst>
            </p:cNvPr>
            <p:cNvSpPr txBox="1"/>
            <p:nvPr/>
          </p:nvSpPr>
          <p:spPr>
            <a:xfrm>
              <a:off x="2750336" y="4672113"/>
              <a:ext cx="2960688" cy="257576"/>
            </a:xfrm>
            <a:prstGeom prst="rect">
              <a:avLst/>
            </a:prstGeom>
            <a:noFill/>
          </p:spPr>
          <p:txBody>
            <a:bodyPr>
              <a:spAutoFit/>
            </a:bodyPr>
            <a:lstStyle/>
            <a:p>
              <a:pPr>
                <a:lnSpc>
                  <a:spcPct val="130000"/>
                </a:lnSpc>
                <a:defRPr/>
              </a:pPr>
              <a:r>
                <a:rPr lang="zh-CN" altLang="en-US" sz="1600" noProof="1">
                  <a:latin typeface="微软雅黑" panose="020B0503020204020204" pitchFamily="34" charset="-122"/>
                  <a:ea typeface="微软雅黑" panose="020B0503020204020204" pitchFamily="34" charset="-122"/>
                </a:rPr>
                <a:t>订单管理</a:t>
              </a:r>
            </a:p>
          </p:txBody>
        </p:sp>
      </p:grpSp>
      <p:sp>
        <p:nvSpPr>
          <p:cNvPr id="19" name="文本框 18">
            <a:extLst>
              <a:ext uri="{FF2B5EF4-FFF2-40B4-BE49-F238E27FC236}">
                <a16:creationId xmlns:a16="http://schemas.microsoft.com/office/drawing/2014/main" id="{6D79C804-F62F-467F-B8E5-721AB5FF4462}"/>
              </a:ext>
            </a:extLst>
          </p:cNvPr>
          <p:cNvSpPr txBox="1"/>
          <p:nvPr/>
        </p:nvSpPr>
        <p:spPr>
          <a:xfrm>
            <a:off x="3082535" y="1832982"/>
            <a:ext cx="3013465" cy="381259"/>
          </a:xfrm>
          <a:prstGeom prst="rect">
            <a:avLst/>
          </a:prstGeom>
          <a:noFill/>
        </p:spPr>
        <p:txBody>
          <a:bodyPr wrap="square" rtlCol="0">
            <a:spAutoFit/>
          </a:bodyPr>
          <a:lstStyle/>
          <a:p>
            <a:r>
              <a:rPr lang="zh-CN" altLang="en-US" dirty="0"/>
              <a:t>部分功能介绍</a:t>
            </a:r>
          </a:p>
        </p:txBody>
      </p:sp>
    </p:spTree>
    <p:extLst>
      <p:ext uri="{BB962C8B-B14F-4D97-AF65-F5344CB8AC3E}">
        <p14:creationId xmlns:p14="http://schemas.microsoft.com/office/powerpoint/2010/main" val="3563050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5FBEA-32CF-4703-9B90-3FE743DA043C}"/>
              </a:ext>
            </a:extLst>
          </p:cNvPr>
          <p:cNvSpPr>
            <a:spLocks noGrp="1"/>
          </p:cNvSpPr>
          <p:nvPr>
            <p:ph type="title"/>
          </p:nvPr>
        </p:nvSpPr>
        <p:spPr>
          <a:xfrm>
            <a:off x="419882" y="325514"/>
            <a:ext cx="8596668" cy="666750"/>
          </a:xfrm>
        </p:spPr>
        <p:txBody>
          <a:bodyPr/>
          <a:lstStyle/>
          <a:p>
            <a:r>
              <a:rPr lang="zh-CN" altLang="en-US" dirty="0"/>
              <a:t>后台登录页面：</a:t>
            </a:r>
          </a:p>
        </p:txBody>
      </p:sp>
      <p:pic>
        <p:nvPicPr>
          <p:cNvPr id="4" name="图片 3">
            <a:extLst>
              <a:ext uri="{FF2B5EF4-FFF2-40B4-BE49-F238E27FC236}">
                <a16:creationId xmlns:a16="http://schemas.microsoft.com/office/drawing/2014/main" id="{6E52701D-58FF-44B0-95AB-2BD380A05832}"/>
              </a:ext>
            </a:extLst>
          </p:cNvPr>
          <p:cNvPicPr>
            <a:picLocks noChangeAspect="1"/>
          </p:cNvPicPr>
          <p:nvPr/>
        </p:nvPicPr>
        <p:blipFill rotWithShape="1">
          <a:blip r:embed="rId2"/>
          <a:srcRect l="18332" t="8871" r="16667" b="17273"/>
          <a:stretch/>
        </p:blipFill>
        <p:spPr>
          <a:xfrm>
            <a:off x="419882" y="1049991"/>
            <a:ext cx="8818605" cy="5375444"/>
          </a:xfrm>
          <a:prstGeom prst="rect">
            <a:avLst/>
          </a:prstGeom>
        </p:spPr>
      </p:pic>
    </p:spTree>
    <p:extLst>
      <p:ext uri="{BB962C8B-B14F-4D97-AF65-F5344CB8AC3E}">
        <p14:creationId xmlns:p14="http://schemas.microsoft.com/office/powerpoint/2010/main" val="2708294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5FBEA-32CF-4703-9B90-3FE743DA043C}"/>
              </a:ext>
            </a:extLst>
          </p:cNvPr>
          <p:cNvSpPr>
            <a:spLocks noGrp="1"/>
          </p:cNvSpPr>
          <p:nvPr>
            <p:ph type="title"/>
          </p:nvPr>
        </p:nvSpPr>
        <p:spPr>
          <a:xfrm>
            <a:off x="419882" y="325514"/>
            <a:ext cx="8596668" cy="666750"/>
          </a:xfrm>
        </p:spPr>
        <p:txBody>
          <a:bodyPr/>
          <a:lstStyle/>
          <a:p>
            <a:r>
              <a:rPr lang="zh-CN" altLang="en-US" dirty="0"/>
              <a:t>后台管理页面：</a:t>
            </a:r>
          </a:p>
        </p:txBody>
      </p:sp>
      <p:pic>
        <p:nvPicPr>
          <p:cNvPr id="6" name="图片 5">
            <a:extLst>
              <a:ext uri="{FF2B5EF4-FFF2-40B4-BE49-F238E27FC236}">
                <a16:creationId xmlns:a16="http://schemas.microsoft.com/office/drawing/2014/main" id="{124805EE-6AC7-4E96-8C30-FAE4A81E08AE}"/>
              </a:ext>
            </a:extLst>
          </p:cNvPr>
          <p:cNvPicPr>
            <a:picLocks noChangeAspect="1"/>
          </p:cNvPicPr>
          <p:nvPr/>
        </p:nvPicPr>
        <p:blipFill rotWithShape="1">
          <a:blip r:embed="rId2"/>
          <a:srcRect t="8729"/>
          <a:stretch/>
        </p:blipFill>
        <p:spPr>
          <a:xfrm>
            <a:off x="419882" y="1146300"/>
            <a:ext cx="11000509" cy="5386186"/>
          </a:xfrm>
          <a:prstGeom prst="rect">
            <a:avLst/>
          </a:prstGeom>
        </p:spPr>
      </p:pic>
      <p:sp>
        <p:nvSpPr>
          <p:cNvPr id="7" name="文本框 6">
            <a:extLst>
              <a:ext uri="{FF2B5EF4-FFF2-40B4-BE49-F238E27FC236}">
                <a16:creationId xmlns:a16="http://schemas.microsoft.com/office/drawing/2014/main" id="{3CF9F0A9-CF8A-4BC0-9C62-10627375F790}"/>
              </a:ext>
            </a:extLst>
          </p:cNvPr>
          <p:cNvSpPr txBox="1"/>
          <p:nvPr/>
        </p:nvSpPr>
        <p:spPr>
          <a:xfrm>
            <a:off x="10049163" y="515284"/>
            <a:ext cx="15424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layui</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3325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5FBEA-32CF-4703-9B90-3FE743DA043C}"/>
              </a:ext>
            </a:extLst>
          </p:cNvPr>
          <p:cNvSpPr>
            <a:spLocks noGrp="1"/>
          </p:cNvSpPr>
          <p:nvPr>
            <p:ph type="title"/>
          </p:nvPr>
        </p:nvSpPr>
        <p:spPr>
          <a:xfrm>
            <a:off x="419882" y="325514"/>
            <a:ext cx="8596668" cy="666750"/>
          </a:xfrm>
        </p:spPr>
        <p:txBody>
          <a:bodyPr/>
          <a:lstStyle/>
          <a:p>
            <a:r>
              <a:rPr lang="zh-CN" altLang="en-US" dirty="0"/>
              <a:t>产品更新：</a:t>
            </a:r>
          </a:p>
        </p:txBody>
      </p:sp>
      <p:pic>
        <p:nvPicPr>
          <p:cNvPr id="3" name="图片 2">
            <a:extLst>
              <a:ext uri="{FF2B5EF4-FFF2-40B4-BE49-F238E27FC236}">
                <a16:creationId xmlns:a16="http://schemas.microsoft.com/office/drawing/2014/main" id="{7938F3C7-2512-42F3-B1D7-D1C3919054CF}"/>
              </a:ext>
            </a:extLst>
          </p:cNvPr>
          <p:cNvPicPr>
            <a:picLocks noChangeAspect="1"/>
          </p:cNvPicPr>
          <p:nvPr/>
        </p:nvPicPr>
        <p:blipFill rotWithShape="1">
          <a:blip r:embed="rId2"/>
          <a:srcRect t="8729"/>
          <a:stretch/>
        </p:blipFill>
        <p:spPr>
          <a:xfrm>
            <a:off x="489527" y="1125920"/>
            <a:ext cx="11212945" cy="5490202"/>
          </a:xfrm>
          <a:prstGeom prst="rect">
            <a:avLst/>
          </a:prstGeom>
        </p:spPr>
      </p:pic>
    </p:spTree>
    <p:extLst>
      <p:ext uri="{BB962C8B-B14F-4D97-AF65-F5344CB8AC3E}">
        <p14:creationId xmlns:p14="http://schemas.microsoft.com/office/powerpoint/2010/main" val="137058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89330-C1C0-49FD-85AF-8D6E6DC2B13A}"/>
              </a:ext>
            </a:extLst>
          </p:cNvPr>
          <p:cNvSpPr>
            <a:spLocks noGrp="1"/>
          </p:cNvSpPr>
          <p:nvPr>
            <p:ph type="title"/>
          </p:nvPr>
        </p:nvSpPr>
        <p:spPr/>
        <p:txBody>
          <a:bodyPr/>
          <a:lstStyle/>
          <a:p>
            <a:r>
              <a:rPr lang="zh-CN" altLang="en-US" dirty="0"/>
              <a:t>           </a:t>
            </a:r>
            <a:r>
              <a:rPr lang="zh-CN" altLang="en-US" sz="4800" dirty="0"/>
              <a:t>前台部分</a:t>
            </a:r>
            <a:endParaRPr lang="zh-CN" altLang="en-US" dirty="0"/>
          </a:p>
        </p:txBody>
      </p:sp>
      <p:grpSp>
        <p:nvGrpSpPr>
          <p:cNvPr id="15" name="组合 14">
            <a:extLst>
              <a:ext uri="{FF2B5EF4-FFF2-40B4-BE49-F238E27FC236}">
                <a16:creationId xmlns:a16="http://schemas.microsoft.com/office/drawing/2014/main" id="{4E6A53DC-F710-4597-B098-D18B64FAF349}"/>
              </a:ext>
            </a:extLst>
          </p:cNvPr>
          <p:cNvGrpSpPr/>
          <p:nvPr/>
        </p:nvGrpSpPr>
        <p:grpSpPr>
          <a:xfrm>
            <a:off x="706667" y="2563363"/>
            <a:ext cx="5309439" cy="690834"/>
            <a:chOff x="677334" y="2674449"/>
            <a:chExt cx="3538538" cy="466725"/>
          </a:xfrm>
        </p:grpSpPr>
        <p:grpSp>
          <p:nvGrpSpPr>
            <p:cNvPr id="3" name="组合 2">
              <a:extLst>
                <a:ext uri="{FF2B5EF4-FFF2-40B4-BE49-F238E27FC236}">
                  <a16:creationId xmlns:a16="http://schemas.microsoft.com/office/drawing/2014/main" id="{23E9D255-D86A-4721-BA66-6A457AA9FB87}"/>
                </a:ext>
              </a:extLst>
            </p:cNvPr>
            <p:cNvGrpSpPr>
              <a:grpSpLocks/>
            </p:cNvGrpSpPr>
            <p:nvPr/>
          </p:nvGrpSpPr>
          <p:grpSpPr bwMode="auto">
            <a:xfrm>
              <a:off x="3747559" y="2674449"/>
              <a:ext cx="468313" cy="466725"/>
              <a:chOff x="4589945" y="1459782"/>
              <a:chExt cx="623887" cy="623887"/>
            </a:xfrm>
          </p:grpSpPr>
          <p:sp>
            <p:nvSpPr>
              <p:cNvPr id="4" name="椭圆 3">
                <a:extLst>
                  <a:ext uri="{FF2B5EF4-FFF2-40B4-BE49-F238E27FC236}">
                    <a16:creationId xmlns:a16="http://schemas.microsoft.com/office/drawing/2014/main" id="{35D8C27B-C7EF-4DA4-9EF6-217C07EBA7C7}"/>
                  </a:ext>
                </a:extLst>
              </p:cNvPr>
              <p:cNvSpPr/>
              <p:nvPr/>
            </p:nvSpPr>
            <p:spPr>
              <a:xfrm>
                <a:off x="4589945" y="1459782"/>
                <a:ext cx="623887" cy="6238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00" b="1" noProof="1">
                  <a:latin typeface="微软雅黑" panose="020B0503020204020204" pitchFamily="34" charset="-122"/>
                  <a:ea typeface="微软雅黑" panose="020B0503020204020204" pitchFamily="34" charset="-122"/>
                </a:endParaRPr>
              </a:p>
            </p:txBody>
          </p:sp>
          <p:sp>
            <p:nvSpPr>
              <p:cNvPr id="5" name="Freeform 476">
                <a:extLst>
                  <a:ext uri="{FF2B5EF4-FFF2-40B4-BE49-F238E27FC236}">
                    <a16:creationId xmlns:a16="http://schemas.microsoft.com/office/drawing/2014/main" id="{2619AE9D-6261-4B74-971F-B17EAA60CC54}"/>
                  </a:ext>
                </a:extLst>
              </p:cNvPr>
              <p:cNvSpPr>
                <a:spLocks noEditPoints="1" noChangeArrowheads="1"/>
              </p:cNvSpPr>
              <p:nvPr/>
            </p:nvSpPr>
            <p:spPr bwMode="auto">
              <a:xfrm>
                <a:off x="4709406" y="1656504"/>
                <a:ext cx="384962" cy="27894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sp>
          <p:nvSpPr>
            <p:cNvPr id="12" name="TextBox 503">
              <a:extLst>
                <a:ext uri="{FF2B5EF4-FFF2-40B4-BE49-F238E27FC236}">
                  <a16:creationId xmlns:a16="http://schemas.microsoft.com/office/drawing/2014/main" id="{7F5CCE7D-6216-41C4-BCE1-8548D78F34FA}"/>
                </a:ext>
              </a:extLst>
            </p:cNvPr>
            <p:cNvSpPr txBox="1"/>
            <p:nvPr/>
          </p:nvSpPr>
          <p:spPr>
            <a:xfrm>
              <a:off x="677334" y="2766844"/>
              <a:ext cx="2960688" cy="257577"/>
            </a:xfrm>
            <a:prstGeom prst="rect">
              <a:avLst/>
            </a:prstGeom>
            <a:noFill/>
          </p:spPr>
          <p:txBody>
            <a:bodyPr>
              <a:spAutoFit/>
            </a:bodyPr>
            <a:lstStyle/>
            <a:p>
              <a:pPr>
                <a:lnSpc>
                  <a:spcPct val="130000"/>
                </a:lnSpc>
                <a:defRPr/>
              </a:pPr>
              <a:r>
                <a:rPr lang="zh-CN" altLang="en-US" sz="1600" noProof="1">
                  <a:latin typeface="微软雅黑" panose="020B0503020204020204" pitchFamily="34" charset="-122"/>
                  <a:ea typeface="微软雅黑" panose="020B0503020204020204" pitchFamily="34" charset="-122"/>
                </a:rPr>
                <a:t>登录， 注册， 找回密码等。</a:t>
              </a:r>
            </a:p>
          </p:txBody>
        </p:sp>
      </p:grpSp>
      <p:grpSp>
        <p:nvGrpSpPr>
          <p:cNvPr id="16" name="组合 15">
            <a:extLst>
              <a:ext uri="{FF2B5EF4-FFF2-40B4-BE49-F238E27FC236}">
                <a16:creationId xmlns:a16="http://schemas.microsoft.com/office/drawing/2014/main" id="{49D80EAB-487E-4C54-98FB-F24835AF181D}"/>
              </a:ext>
            </a:extLst>
          </p:cNvPr>
          <p:cNvGrpSpPr/>
          <p:nvPr/>
        </p:nvGrpSpPr>
        <p:grpSpPr>
          <a:xfrm>
            <a:off x="1003192" y="3661435"/>
            <a:ext cx="5602264" cy="693183"/>
            <a:chOff x="980714" y="3652213"/>
            <a:chExt cx="3733695" cy="468312"/>
          </a:xfrm>
        </p:grpSpPr>
        <p:grpSp>
          <p:nvGrpSpPr>
            <p:cNvPr id="6" name="组合 5">
              <a:extLst>
                <a:ext uri="{FF2B5EF4-FFF2-40B4-BE49-F238E27FC236}">
                  <a16:creationId xmlns:a16="http://schemas.microsoft.com/office/drawing/2014/main" id="{7F86083C-AFFB-4613-BFBD-26E54F4FA3EE}"/>
                </a:ext>
              </a:extLst>
            </p:cNvPr>
            <p:cNvGrpSpPr>
              <a:grpSpLocks/>
            </p:cNvGrpSpPr>
            <p:nvPr/>
          </p:nvGrpSpPr>
          <p:grpSpPr bwMode="auto">
            <a:xfrm>
              <a:off x="4246096" y="3652213"/>
              <a:ext cx="468313" cy="468312"/>
              <a:chOff x="5138905" y="2677613"/>
              <a:chExt cx="623887" cy="623887"/>
            </a:xfrm>
          </p:grpSpPr>
          <p:sp>
            <p:nvSpPr>
              <p:cNvPr id="7" name="椭圆 6">
                <a:extLst>
                  <a:ext uri="{FF2B5EF4-FFF2-40B4-BE49-F238E27FC236}">
                    <a16:creationId xmlns:a16="http://schemas.microsoft.com/office/drawing/2014/main" id="{5FAC0982-A9F7-4F55-ADAF-B9420B2DD1EB}"/>
                  </a:ext>
                </a:extLst>
              </p:cNvPr>
              <p:cNvSpPr/>
              <p:nvPr/>
            </p:nvSpPr>
            <p:spPr>
              <a:xfrm>
                <a:off x="5138905" y="2677613"/>
                <a:ext cx="623887" cy="6238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00" b="1" noProof="1">
                  <a:latin typeface="微软雅黑" panose="020B0503020204020204" pitchFamily="34" charset="-122"/>
                  <a:ea typeface="微软雅黑" panose="020B0503020204020204" pitchFamily="34" charset="-122"/>
                </a:endParaRPr>
              </a:p>
            </p:txBody>
          </p:sp>
          <p:sp>
            <p:nvSpPr>
              <p:cNvPr id="8" name="Freeform 497">
                <a:extLst>
                  <a:ext uri="{FF2B5EF4-FFF2-40B4-BE49-F238E27FC236}">
                    <a16:creationId xmlns:a16="http://schemas.microsoft.com/office/drawing/2014/main" id="{3CCD84DE-AC62-4F11-9540-39D7612B7B48}"/>
                  </a:ext>
                </a:extLst>
              </p:cNvPr>
              <p:cNvSpPr>
                <a:spLocks noEditPoints="1" noChangeArrowheads="1"/>
              </p:cNvSpPr>
              <p:nvPr/>
            </p:nvSpPr>
            <p:spPr bwMode="auto">
              <a:xfrm>
                <a:off x="5311201" y="2796908"/>
                <a:ext cx="279293" cy="385295"/>
              </a:xfrm>
              <a:custGeom>
                <a:avLst/>
                <a:gdLst>
                  <a:gd name="T0" fmla="*/ 125 w 128"/>
                  <a:gd name="T1" fmla="*/ 83 h 177"/>
                  <a:gd name="T2" fmla="*/ 64 w 128"/>
                  <a:gd name="T3" fmla="*/ 177 h 177"/>
                  <a:gd name="T4" fmla="*/ 0 w 128"/>
                  <a:gd name="T5" fmla="*/ 71 h 177"/>
                  <a:gd name="T6" fmla="*/ 0 w 128"/>
                  <a:gd name="T7" fmla="*/ 70 h 177"/>
                  <a:gd name="T8" fmla="*/ 0 w 128"/>
                  <a:gd name="T9" fmla="*/ 64 h 177"/>
                  <a:gd name="T10" fmla="*/ 64 w 128"/>
                  <a:gd name="T11" fmla="*/ 0 h 177"/>
                  <a:gd name="T12" fmla="*/ 128 w 128"/>
                  <a:gd name="T13" fmla="*/ 64 h 177"/>
                  <a:gd name="T14" fmla="*/ 127 w 128"/>
                  <a:gd name="T15" fmla="*/ 68 h 177"/>
                  <a:gd name="T16" fmla="*/ 125 w 128"/>
                  <a:gd name="T17" fmla="*/ 83 h 177"/>
                  <a:gd name="T18" fmla="*/ 64 w 128"/>
                  <a:gd name="T19" fmla="*/ 20 h 177"/>
                  <a:gd name="T20" fmla="*/ 22 w 128"/>
                  <a:gd name="T21" fmla="*/ 62 h 177"/>
                  <a:gd name="T22" fmla="*/ 64 w 128"/>
                  <a:gd name="T23" fmla="*/ 104 h 177"/>
                  <a:gd name="T24" fmla="*/ 106 w 128"/>
                  <a:gd name="T25" fmla="*/ 62 h 177"/>
                  <a:gd name="T26" fmla="*/ 64 w 128"/>
                  <a:gd name="T27" fmla="*/ 20 h 177"/>
                  <a:gd name="T28" fmla="*/ 64 w 128"/>
                  <a:gd name="T29" fmla="*/ 40 h 177"/>
                  <a:gd name="T30" fmla="*/ 44 w 128"/>
                  <a:gd name="T31" fmla="*/ 60 h 177"/>
                  <a:gd name="T32" fmla="*/ 64 w 128"/>
                  <a:gd name="T33" fmla="*/ 80 h 177"/>
                  <a:gd name="T34" fmla="*/ 84 w 128"/>
                  <a:gd name="T35" fmla="*/ 60 h 177"/>
                  <a:gd name="T36" fmla="*/ 64 w 128"/>
                  <a:gd name="T37" fmla="*/ 4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 h="177">
                    <a:moveTo>
                      <a:pt x="125" y="83"/>
                    </a:moveTo>
                    <a:cubicBezTo>
                      <a:pt x="120" y="104"/>
                      <a:pt x="105" y="138"/>
                      <a:pt x="64" y="177"/>
                    </a:cubicBezTo>
                    <a:cubicBezTo>
                      <a:pt x="64" y="177"/>
                      <a:pt x="5" y="122"/>
                      <a:pt x="0" y="71"/>
                    </a:cubicBezTo>
                    <a:cubicBezTo>
                      <a:pt x="0" y="71"/>
                      <a:pt x="0" y="70"/>
                      <a:pt x="0" y="70"/>
                    </a:cubicBezTo>
                    <a:cubicBezTo>
                      <a:pt x="0" y="68"/>
                      <a:pt x="0" y="66"/>
                      <a:pt x="0" y="64"/>
                    </a:cubicBezTo>
                    <a:cubicBezTo>
                      <a:pt x="0" y="29"/>
                      <a:pt x="28" y="0"/>
                      <a:pt x="64" y="0"/>
                    </a:cubicBezTo>
                    <a:cubicBezTo>
                      <a:pt x="99" y="0"/>
                      <a:pt x="128" y="29"/>
                      <a:pt x="128" y="64"/>
                    </a:cubicBezTo>
                    <a:cubicBezTo>
                      <a:pt x="128" y="64"/>
                      <a:pt x="128" y="65"/>
                      <a:pt x="127" y="68"/>
                    </a:cubicBezTo>
                    <a:cubicBezTo>
                      <a:pt x="127" y="73"/>
                      <a:pt x="126" y="78"/>
                      <a:pt x="125" y="83"/>
                    </a:cubicBezTo>
                    <a:close/>
                    <a:moveTo>
                      <a:pt x="64" y="20"/>
                    </a:moveTo>
                    <a:cubicBezTo>
                      <a:pt x="40" y="20"/>
                      <a:pt x="22" y="39"/>
                      <a:pt x="22" y="62"/>
                    </a:cubicBezTo>
                    <a:cubicBezTo>
                      <a:pt x="22" y="85"/>
                      <a:pt x="40" y="104"/>
                      <a:pt x="64" y="104"/>
                    </a:cubicBezTo>
                    <a:cubicBezTo>
                      <a:pt x="87" y="104"/>
                      <a:pt x="106" y="85"/>
                      <a:pt x="106" y="62"/>
                    </a:cubicBezTo>
                    <a:cubicBezTo>
                      <a:pt x="106" y="39"/>
                      <a:pt x="87" y="20"/>
                      <a:pt x="64" y="20"/>
                    </a:cubicBezTo>
                    <a:close/>
                    <a:moveTo>
                      <a:pt x="64" y="40"/>
                    </a:moveTo>
                    <a:cubicBezTo>
                      <a:pt x="53" y="40"/>
                      <a:pt x="44" y="49"/>
                      <a:pt x="44" y="60"/>
                    </a:cubicBezTo>
                    <a:cubicBezTo>
                      <a:pt x="44" y="71"/>
                      <a:pt x="53" y="80"/>
                      <a:pt x="64" y="80"/>
                    </a:cubicBezTo>
                    <a:cubicBezTo>
                      <a:pt x="75" y="80"/>
                      <a:pt x="84" y="71"/>
                      <a:pt x="84" y="60"/>
                    </a:cubicBezTo>
                    <a:cubicBezTo>
                      <a:pt x="84" y="49"/>
                      <a:pt x="75" y="40"/>
                      <a:pt x="64" y="40"/>
                    </a:cubicBez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a:p>
            </p:txBody>
          </p:sp>
        </p:grpSp>
        <p:sp>
          <p:nvSpPr>
            <p:cNvPr id="13" name="TextBox 503">
              <a:extLst>
                <a:ext uri="{FF2B5EF4-FFF2-40B4-BE49-F238E27FC236}">
                  <a16:creationId xmlns:a16="http://schemas.microsoft.com/office/drawing/2014/main" id="{FE335003-B68E-4E19-9CCB-73467223DF01}"/>
                </a:ext>
              </a:extLst>
            </p:cNvPr>
            <p:cNvSpPr txBox="1"/>
            <p:nvPr/>
          </p:nvSpPr>
          <p:spPr>
            <a:xfrm>
              <a:off x="980714" y="3757580"/>
              <a:ext cx="2962275" cy="257576"/>
            </a:xfrm>
            <a:prstGeom prst="rect">
              <a:avLst/>
            </a:prstGeom>
            <a:noFill/>
          </p:spPr>
          <p:txBody>
            <a:bodyPr>
              <a:spAutoFit/>
            </a:bodyPr>
            <a:lstStyle/>
            <a:p>
              <a:pPr>
                <a:lnSpc>
                  <a:spcPct val="130000"/>
                </a:lnSpc>
                <a:defRPr/>
              </a:pPr>
              <a:r>
                <a:rPr lang="zh-CN" altLang="en-US" sz="1600" noProof="1">
                  <a:latin typeface="微软雅黑" panose="020B0503020204020204" pitchFamily="34" charset="-122"/>
                  <a:ea typeface="微软雅黑" panose="020B0503020204020204" pitchFamily="34" charset="-122"/>
                </a:rPr>
                <a:t>浏览首页商品，  商品详情，  查看购物车。</a:t>
              </a:r>
            </a:p>
          </p:txBody>
        </p:sp>
      </p:grpSp>
      <p:grpSp>
        <p:nvGrpSpPr>
          <p:cNvPr id="17" name="组合 16">
            <a:extLst>
              <a:ext uri="{FF2B5EF4-FFF2-40B4-BE49-F238E27FC236}">
                <a16:creationId xmlns:a16="http://schemas.microsoft.com/office/drawing/2014/main" id="{FEBCA02A-90F8-41FA-BCA7-D4250F8C6738}"/>
              </a:ext>
            </a:extLst>
          </p:cNvPr>
          <p:cNvGrpSpPr/>
          <p:nvPr/>
        </p:nvGrpSpPr>
        <p:grpSpPr>
          <a:xfrm>
            <a:off x="1653604" y="4912293"/>
            <a:ext cx="5555066" cy="690836"/>
            <a:chOff x="1480483" y="4567740"/>
            <a:chExt cx="3702239" cy="466725"/>
          </a:xfrm>
        </p:grpSpPr>
        <p:grpSp>
          <p:nvGrpSpPr>
            <p:cNvPr id="9" name="组合 8">
              <a:extLst>
                <a:ext uri="{FF2B5EF4-FFF2-40B4-BE49-F238E27FC236}">
                  <a16:creationId xmlns:a16="http://schemas.microsoft.com/office/drawing/2014/main" id="{F5C8BC2D-F042-4F66-9C88-A8EB2A6241AF}"/>
                </a:ext>
              </a:extLst>
            </p:cNvPr>
            <p:cNvGrpSpPr>
              <a:grpSpLocks/>
            </p:cNvGrpSpPr>
            <p:nvPr/>
          </p:nvGrpSpPr>
          <p:grpSpPr bwMode="auto">
            <a:xfrm>
              <a:off x="4714409" y="4567740"/>
              <a:ext cx="468313" cy="466725"/>
              <a:chOff x="5686268" y="3843035"/>
              <a:chExt cx="623887" cy="623887"/>
            </a:xfrm>
          </p:grpSpPr>
          <p:sp>
            <p:nvSpPr>
              <p:cNvPr id="10" name="椭圆 9">
                <a:extLst>
                  <a:ext uri="{FF2B5EF4-FFF2-40B4-BE49-F238E27FC236}">
                    <a16:creationId xmlns:a16="http://schemas.microsoft.com/office/drawing/2014/main" id="{63F6D8C4-DA7C-401D-B651-244307311D0D}"/>
                  </a:ext>
                </a:extLst>
              </p:cNvPr>
              <p:cNvSpPr/>
              <p:nvPr/>
            </p:nvSpPr>
            <p:spPr>
              <a:xfrm>
                <a:off x="5686268" y="3843035"/>
                <a:ext cx="623887" cy="62388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100" b="1" noProof="1">
                  <a:latin typeface="微软雅黑" panose="020B0503020204020204" pitchFamily="34" charset="-122"/>
                  <a:ea typeface="微软雅黑" panose="020B0503020204020204" pitchFamily="34" charset="-122"/>
                </a:endParaRPr>
              </a:p>
            </p:txBody>
          </p:sp>
          <p:sp>
            <p:nvSpPr>
              <p:cNvPr id="11" name="Oval 493">
                <a:extLst>
                  <a:ext uri="{FF2B5EF4-FFF2-40B4-BE49-F238E27FC236}">
                    <a16:creationId xmlns:a16="http://schemas.microsoft.com/office/drawing/2014/main" id="{9D167E3F-4DB7-472F-A117-2B83877A48BC}"/>
                  </a:ext>
                </a:extLst>
              </p:cNvPr>
              <p:cNvSpPr>
                <a:spLocks noChangeArrowheads="1"/>
              </p:cNvSpPr>
              <p:nvPr/>
            </p:nvSpPr>
            <p:spPr bwMode="auto">
              <a:xfrm>
                <a:off x="5808512" y="3972658"/>
                <a:ext cx="368319" cy="334169"/>
              </a:xfrm>
              <a:custGeom>
                <a:avLst/>
                <a:gdLst>
                  <a:gd name="T0" fmla="*/ 67420 w 239713"/>
                  <a:gd name="T1" fmla="*/ 131762 h 217487"/>
                  <a:gd name="T2" fmla="*/ 71346 w 239713"/>
                  <a:gd name="T3" fmla="*/ 131762 h 217487"/>
                  <a:gd name="T4" fmla="*/ 80061 w 239713"/>
                  <a:gd name="T5" fmla="*/ 131762 h 217487"/>
                  <a:gd name="T6" fmla="*/ 80262 w 239713"/>
                  <a:gd name="T7" fmla="*/ 131762 h 217487"/>
                  <a:gd name="T8" fmla="*/ 97384 w 239713"/>
                  <a:gd name="T9" fmla="*/ 131762 h 217487"/>
                  <a:gd name="T10" fmla="*/ 100603 w 239713"/>
                  <a:gd name="T11" fmla="*/ 131762 h 217487"/>
                  <a:gd name="T12" fmla="*/ 101129 w 239713"/>
                  <a:gd name="T13" fmla="*/ 131762 h 217487"/>
                  <a:gd name="T14" fmla="*/ 102183 w 239713"/>
                  <a:gd name="T15" fmla="*/ 131762 h 217487"/>
                  <a:gd name="T16" fmla="*/ 109088 w 239713"/>
                  <a:gd name="T17" fmla="*/ 131762 h 217487"/>
                  <a:gd name="T18" fmla="*/ 109557 w 239713"/>
                  <a:gd name="T19" fmla="*/ 131762 h 217487"/>
                  <a:gd name="T20" fmla="*/ 129513 w 239713"/>
                  <a:gd name="T21" fmla="*/ 131762 h 217487"/>
                  <a:gd name="T22" fmla="*/ 129572 w 239713"/>
                  <a:gd name="T23" fmla="*/ 131762 h 217487"/>
                  <a:gd name="T24" fmla="*/ 168548 w 239713"/>
                  <a:gd name="T25" fmla="*/ 131762 h 217487"/>
                  <a:gd name="T26" fmla="*/ 195469 w 239713"/>
                  <a:gd name="T27" fmla="*/ 137003 h 217487"/>
                  <a:gd name="T28" fmla="*/ 218177 w 239713"/>
                  <a:gd name="T29" fmla="*/ 151330 h 217487"/>
                  <a:gd name="T30" fmla="*/ 233861 w 239713"/>
                  <a:gd name="T31" fmla="*/ 172645 h 217487"/>
                  <a:gd name="T32" fmla="*/ 239713 w 239713"/>
                  <a:gd name="T33" fmla="*/ 198851 h 217487"/>
                  <a:gd name="T34" fmla="*/ 239713 w 239713"/>
                  <a:gd name="T35" fmla="*/ 201181 h 217487"/>
                  <a:gd name="T36" fmla="*/ 239713 w 239713"/>
                  <a:gd name="T37" fmla="*/ 217487 h 217487"/>
                  <a:gd name="T38" fmla="*/ 0 w 239713"/>
                  <a:gd name="T39" fmla="*/ 217487 h 217487"/>
                  <a:gd name="T40" fmla="*/ 0 w 239713"/>
                  <a:gd name="T41" fmla="*/ 215158 h 217487"/>
                  <a:gd name="T42" fmla="*/ 0 w 239713"/>
                  <a:gd name="T43" fmla="*/ 198851 h 217487"/>
                  <a:gd name="T44" fmla="*/ 67420 w 239713"/>
                  <a:gd name="T45" fmla="*/ 131762 h 217487"/>
                  <a:gd name="T46" fmla="*/ 119063 w 239713"/>
                  <a:gd name="T47" fmla="*/ 0 h 217487"/>
                  <a:gd name="T48" fmla="*/ 142545 w 239713"/>
                  <a:gd name="T49" fmla="*/ 4741 h 217487"/>
                  <a:gd name="T50" fmla="*/ 161720 w 239713"/>
                  <a:gd name="T51" fmla="*/ 17669 h 217487"/>
                  <a:gd name="T52" fmla="*/ 174648 w 239713"/>
                  <a:gd name="T53" fmla="*/ 36844 h 217487"/>
                  <a:gd name="T54" fmla="*/ 179388 w 239713"/>
                  <a:gd name="T55" fmla="*/ 60325 h 217487"/>
                  <a:gd name="T56" fmla="*/ 174648 w 239713"/>
                  <a:gd name="T57" fmla="*/ 83807 h 217487"/>
                  <a:gd name="T58" fmla="*/ 161720 w 239713"/>
                  <a:gd name="T59" fmla="*/ 102981 h 217487"/>
                  <a:gd name="T60" fmla="*/ 142545 w 239713"/>
                  <a:gd name="T61" fmla="*/ 115910 h 217487"/>
                  <a:gd name="T62" fmla="*/ 119063 w 239713"/>
                  <a:gd name="T63" fmla="*/ 120650 h 217487"/>
                  <a:gd name="T64" fmla="*/ 76407 w 239713"/>
                  <a:gd name="T65" fmla="*/ 102981 h 217487"/>
                  <a:gd name="T66" fmla="*/ 63479 w 239713"/>
                  <a:gd name="T67" fmla="*/ 83807 h 217487"/>
                  <a:gd name="T68" fmla="*/ 58738 w 239713"/>
                  <a:gd name="T69" fmla="*/ 60325 h 217487"/>
                  <a:gd name="T70" fmla="*/ 76407 w 239713"/>
                  <a:gd name="T71" fmla="*/ 17669 h 217487"/>
                  <a:gd name="T72" fmla="*/ 95582 w 239713"/>
                  <a:gd name="T73" fmla="*/ 4741 h 217487"/>
                  <a:gd name="T74" fmla="*/ 119063 w 239713"/>
                  <a:gd name="T75" fmla="*/ 0 h 217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9713" h="217487">
                    <a:moveTo>
                      <a:pt x="67420" y="131762"/>
                    </a:moveTo>
                    <a:lnTo>
                      <a:pt x="71346" y="131762"/>
                    </a:lnTo>
                    <a:lnTo>
                      <a:pt x="80061" y="131762"/>
                    </a:lnTo>
                    <a:lnTo>
                      <a:pt x="80262" y="131762"/>
                    </a:lnTo>
                    <a:lnTo>
                      <a:pt x="97384" y="131762"/>
                    </a:lnTo>
                    <a:lnTo>
                      <a:pt x="100603" y="131762"/>
                    </a:lnTo>
                    <a:lnTo>
                      <a:pt x="101129" y="131762"/>
                    </a:lnTo>
                    <a:lnTo>
                      <a:pt x="102183" y="131762"/>
                    </a:lnTo>
                    <a:lnTo>
                      <a:pt x="109088" y="131762"/>
                    </a:lnTo>
                    <a:lnTo>
                      <a:pt x="109557" y="131762"/>
                    </a:lnTo>
                    <a:lnTo>
                      <a:pt x="129513" y="131762"/>
                    </a:lnTo>
                    <a:lnTo>
                      <a:pt x="129572" y="131762"/>
                    </a:lnTo>
                    <a:lnTo>
                      <a:pt x="168548" y="131762"/>
                    </a:lnTo>
                    <a:lnTo>
                      <a:pt x="195469" y="137003"/>
                    </a:lnTo>
                    <a:lnTo>
                      <a:pt x="218177" y="151330"/>
                    </a:lnTo>
                    <a:lnTo>
                      <a:pt x="233861" y="172645"/>
                    </a:lnTo>
                    <a:lnTo>
                      <a:pt x="239713" y="198851"/>
                    </a:lnTo>
                    <a:lnTo>
                      <a:pt x="239713" y="201181"/>
                    </a:lnTo>
                    <a:lnTo>
                      <a:pt x="239713" y="217487"/>
                    </a:lnTo>
                    <a:lnTo>
                      <a:pt x="0" y="217487"/>
                    </a:lnTo>
                    <a:cubicBezTo>
                      <a:pt x="0" y="217487"/>
                      <a:pt x="0" y="217487"/>
                      <a:pt x="0" y="215158"/>
                    </a:cubicBezTo>
                    <a:lnTo>
                      <a:pt x="0" y="198851"/>
                    </a:lnTo>
                    <a:cubicBezTo>
                      <a:pt x="0" y="161580"/>
                      <a:pt x="29964" y="131762"/>
                      <a:pt x="67420" y="131762"/>
                    </a:cubicBezTo>
                    <a:close/>
                    <a:moveTo>
                      <a:pt x="119063" y="0"/>
                    </a:moveTo>
                    <a:lnTo>
                      <a:pt x="142545" y="4741"/>
                    </a:lnTo>
                    <a:lnTo>
                      <a:pt x="161720" y="17669"/>
                    </a:lnTo>
                    <a:lnTo>
                      <a:pt x="174648" y="36844"/>
                    </a:lnTo>
                    <a:lnTo>
                      <a:pt x="179388" y="60325"/>
                    </a:lnTo>
                    <a:lnTo>
                      <a:pt x="174648" y="83807"/>
                    </a:lnTo>
                    <a:lnTo>
                      <a:pt x="161720" y="102981"/>
                    </a:lnTo>
                    <a:lnTo>
                      <a:pt x="142545" y="115910"/>
                    </a:lnTo>
                    <a:cubicBezTo>
                      <a:pt x="135327" y="118962"/>
                      <a:pt x="127393" y="120650"/>
                      <a:pt x="119063" y="120650"/>
                    </a:cubicBezTo>
                    <a:cubicBezTo>
                      <a:pt x="102405" y="120650"/>
                      <a:pt x="87323" y="113898"/>
                      <a:pt x="76407" y="102981"/>
                    </a:cubicBezTo>
                    <a:cubicBezTo>
                      <a:pt x="70949" y="97523"/>
                      <a:pt x="66531" y="91024"/>
                      <a:pt x="63479" y="83807"/>
                    </a:cubicBezTo>
                    <a:cubicBezTo>
                      <a:pt x="60426" y="76589"/>
                      <a:pt x="58738" y="68654"/>
                      <a:pt x="58738" y="60325"/>
                    </a:cubicBezTo>
                    <a:cubicBezTo>
                      <a:pt x="58738" y="43667"/>
                      <a:pt x="65490" y="28585"/>
                      <a:pt x="76407" y="17669"/>
                    </a:cubicBezTo>
                    <a:cubicBezTo>
                      <a:pt x="81865" y="12210"/>
                      <a:pt x="88365" y="7793"/>
                      <a:pt x="95582" y="4741"/>
                    </a:cubicBezTo>
                    <a:cubicBezTo>
                      <a:pt x="102799" y="1688"/>
                      <a:pt x="110734" y="0"/>
                      <a:pt x="119063" y="0"/>
                    </a:cubicBezTo>
                    <a:close/>
                  </a:path>
                </a:pathLst>
              </a:custGeom>
              <a:solidFill>
                <a:srgbClr val="3F3F3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0" hangingPunct="0"/>
                <a:endParaRPr lang="zh-CN" altLang="en-US" dirty="0"/>
              </a:p>
            </p:txBody>
          </p:sp>
        </p:grpSp>
        <p:sp>
          <p:nvSpPr>
            <p:cNvPr id="14" name="TextBox 503">
              <a:extLst>
                <a:ext uri="{FF2B5EF4-FFF2-40B4-BE49-F238E27FC236}">
                  <a16:creationId xmlns:a16="http://schemas.microsoft.com/office/drawing/2014/main" id="{770F1F63-542F-4DAF-9C51-601271F38108}"/>
                </a:ext>
              </a:extLst>
            </p:cNvPr>
            <p:cNvSpPr txBox="1"/>
            <p:nvPr/>
          </p:nvSpPr>
          <p:spPr>
            <a:xfrm>
              <a:off x="1480483" y="4657124"/>
              <a:ext cx="2960688" cy="257576"/>
            </a:xfrm>
            <a:prstGeom prst="rect">
              <a:avLst/>
            </a:prstGeom>
            <a:noFill/>
          </p:spPr>
          <p:txBody>
            <a:bodyPr>
              <a:spAutoFit/>
            </a:bodyPr>
            <a:lstStyle/>
            <a:p>
              <a:pPr>
                <a:lnSpc>
                  <a:spcPct val="130000"/>
                </a:lnSpc>
                <a:defRPr/>
              </a:pPr>
              <a:r>
                <a:rPr lang="zh-CN" altLang="en-US" sz="1600" noProof="1">
                  <a:latin typeface="微软雅黑" panose="020B0503020204020204" pitchFamily="34" charset="-122"/>
                  <a:ea typeface="微软雅黑" panose="020B0503020204020204" pitchFamily="34" charset="-122"/>
                </a:rPr>
                <a:t>订单详情， 修改地址，  修改密码。 </a:t>
              </a:r>
            </a:p>
          </p:txBody>
        </p:sp>
      </p:grpSp>
      <p:sp>
        <p:nvSpPr>
          <p:cNvPr id="19" name="文本框 18">
            <a:extLst>
              <a:ext uri="{FF2B5EF4-FFF2-40B4-BE49-F238E27FC236}">
                <a16:creationId xmlns:a16="http://schemas.microsoft.com/office/drawing/2014/main" id="{6D79C804-F62F-467F-B8E5-721AB5FF4462}"/>
              </a:ext>
            </a:extLst>
          </p:cNvPr>
          <p:cNvSpPr txBox="1"/>
          <p:nvPr/>
        </p:nvSpPr>
        <p:spPr>
          <a:xfrm>
            <a:off x="3082535" y="1832982"/>
            <a:ext cx="3013465" cy="381259"/>
          </a:xfrm>
          <a:prstGeom prst="rect">
            <a:avLst/>
          </a:prstGeom>
          <a:noFill/>
        </p:spPr>
        <p:txBody>
          <a:bodyPr wrap="square" rtlCol="0">
            <a:spAutoFit/>
          </a:bodyPr>
          <a:lstStyle/>
          <a:p>
            <a:r>
              <a:rPr lang="zh-CN" altLang="en-US" dirty="0"/>
              <a:t>部分功能介绍</a:t>
            </a:r>
          </a:p>
        </p:txBody>
      </p:sp>
    </p:spTree>
    <p:extLst>
      <p:ext uri="{BB962C8B-B14F-4D97-AF65-F5344CB8AC3E}">
        <p14:creationId xmlns:p14="http://schemas.microsoft.com/office/powerpoint/2010/main" val="3931467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66F9B-D051-44AC-9D59-3B9247DC0FB8}"/>
              </a:ext>
            </a:extLst>
          </p:cNvPr>
          <p:cNvSpPr>
            <a:spLocks noGrp="1"/>
          </p:cNvSpPr>
          <p:nvPr>
            <p:ph type="title"/>
          </p:nvPr>
        </p:nvSpPr>
        <p:spPr>
          <a:xfrm>
            <a:off x="677334" y="609600"/>
            <a:ext cx="8596668" cy="678873"/>
          </a:xfrm>
        </p:spPr>
        <p:txBody>
          <a:bodyPr/>
          <a:lstStyle/>
          <a:p>
            <a:r>
              <a:rPr lang="zh-CN" altLang="en-US" dirty="0"/>
              <a:t>主页：</a:t>
            </a:r>
          </a:p>
        </p:txBody>
      </p:sp>
      <p:pic>
        <p:nvPicPr>
          <p:cNvPr id="4" name="图片 3">
            <a:extLst>
              <a:ext uri="{FF2B5EF4-FFF2-40B4-BE49-F238E27FC236}">
                <a16:creationId xmlns:a16="http://schemas.microsoft.com/office/drawing/2014/main" id="{38BFF0E7-737B-4067-8C78-7B663A52D63D}"/>
              </a:ext>
            </a:extLst>
          </p:cNvPr>
          <p:cNvPicPr>
            <a:picLocks noChangeAspect="1"/>
          </p:cNvPicPr>
          <p:nvPr/>
        </p:nvPicPr>
        <p:blipFill>
          <a:blip r:embed="rId2"/>
          <a:stretch>
            <a:fillRect/>
          </a:stretch>
        </p:blipFill>
        <p:spPr>
          <a:xfrm>
            <a:off x="166742" y="1498033"/>
            <a:ext cx="4808926" cy="2339762"/>
          </a:xfrm>
          <a:prstGeom prst="rect">
            <a:avLst/>
          </a:prstGeom>
        </p:spPr>
      </p:pic>
      <p:sp>
        <p:nvSpPr>
          <p:cNvPr id="5" name="文本框 4">
            <a:extLst>
              <a:ext uri="{FF2B5EF4-FFF2-40B4-BE49-F238E27FC236}">
                <a16:creationId xmlns:a16="http://schemas.microsoft.com/office/drawing/2014/main" id="{6AAF7EBB-10DD-47CC-B13F-2022AE80179D}"/>
              </a:ext>
            </a:extLst>
          </p:cNvPr>
          <p:cNvSpPr txBox="1"/>
          <p:nvPr/>
        </p:nvSpPr>
        <p:spPr>
          <a:xfrm>
            <a:off x="677334" y="4978226"/>
            <a:ext cx="7827473" cy="381740"/>
          </a:xfrm>
          <a:prstGeom prst="rect">
            <a:avLst/>
          </a:prstGeom>
          <a:noFill/>
        </p:spPr>
        <p:txBody>
          <a:bodyPr wrap="square" rtlCol="0">
            <a:spAutoFit/>
          </a:bodyPr>
          <a:lstStyle/>
          <a:p>
            <a:r>
              <a:rPr lang="zh-CN" altLang="en-US" dirty="0"/>
              <a:t> </a:t>
            </a:r>
            <a:r>
              <a:rPr lang="en-US" altLang="zh-CN" dirty="0"/>
              <a:t>					</a:t>
            </a:r>
            <a:r>
              <a:rPr lang="zh-CN" altLang="en-US" dirty="0"/>
              <a:t>图片的轮播以及横向菜单的实现</a:t>
            </a:r>
          </a:p>
        </p:txBody>
      </p:sp>
      <p:pic>
        <p:nvPicPr>
          <p:cNvPr id="7" name="图片 6">
            <a:extLst>
              <a:ext uri="{FF2B5EF4-FFF2-40B4-BE49-F238E27FC236}">
                <a16:creationId xmlns:a16="http://schemas.microsoft.com/office/drawing/2014/main" id="{B186DC53-5CAB-454D-88E0-19AEECB1ABC0}"/>
              </a:ext>
            </a:extLst>
          </p:cNvPr>
          <p:cNvPicPr>
            <a:picLocks noChangeAspect="1"/>
          </p:cNvPicPr>
          <p:nvPr/>
        </p:nvPicPr>
        <p:blipFill>
          <a:blip r:embed="rId3"/>
          <a:stretch>
            <a:fillRect/>
          </a:stretch>
        </p:blipFill>
        <p:spPr>
          <a:xfrm>
            <a:off x="5197610" y="1498034"/>
            <a:ext cx="5064976" cy="2339762"/>
          </a:xfrm>
          <a:prstGeom prst="rect">
            <a:avLst/>
          </a:prstGeom>
        </p:spPr>
      </p:pic>
    </p:spTree>
    <p:extLst>
      <p:ext uri="{BB962C8B-B14F-4D97-AF65-F5344CB8AC3E}">
        <p14:creationId xmlns:p14="http://schemas.microsoft.com/office/powerpoint/2010/main" val="318381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72F686C-6D3C-4C13-9857-0AD2A961BA23}"/>
              </a:ext>
            </a:extLst>
          </p:cNvPr>
          <p:cNvPicPr>
            <a:picLocks noChangeAspect="1"/>
          </p:cNvPicPr>
          <p:nvPr/>
        </p:nvPicPr>
        <p:blipFill>
          <a:blip r:embed="rId2"/>
          <a:stretch>
            <a:fillRect/>
          </a:stretch>
        </p:blipFill>
        <p:spPr>
          <a:xfrm>
            <a:off x="6096000" y="2902307"/>
            <a:ext cx="5501186" cy="2963233"/>
          </a:xfrm>
          <a:prstGeom prst="rect">
            <a:avLst/>
          </a:prstGeom>
        </p:spPr>
      </p:pic>
      <p:pic>
        <p:nvPicPr>
          <p:cNvPr id="6" name="图片 5">
            <a:extLst>
              <a:ext uri="{FF2B5EF4-FFF2-40B4-BE49-F238E27FC236}">
                <a16:creationId xmlns:a16="http://schemas.microsoft.com/office/drawing/2014/main" id="{21185E56-58E4-4FCF-BD2A-991388F94F98}"/>
              </a:ext>
            </a:extLst>
          </p:cNvPr>
          <p:cNvPicPr>
            <a:picLocks noChangeAspect="1"/>
          </p:cNvPicPr>
          <p:nvPr/>
        </p:nvPicPr>
        <p:blipFill>
          <a:blip r:embed="rId3"/>
          <a:stretch>
            <a:fillRect/>
          </a:stretch>
        </p:blipFill>
        <p:spPr>
          <a:xfrm>
            <a:off x="469635" y="1825982"/>
            <a:ext cx="4912190" cy="2640657"/>
          </a:xfrm>
          <a:prstGeom prst="rect">
            <a:avLst/>
          </a:prstGeom>
        </p:spPr>
      </p:pic>
      <p:sp>
        <p:nvSpPr>
          <p:cNvPr id="7" name="文本框 6">
            <a:extLst>
              <a:ext uri="{FF2B5EF4-FFF2-40B4-BE49-F238E27FC236}">
                <a16:creationId xmlns:a16="http://schemas.microsoft.com/office/drawing/2014/main" id="{AB20AD9D-A555-4A14-BF5D-14FEF813AC1D}"/>
              </a:ext>
            </a:extLst>
          </p:cNvPr>
          <p:cNvSpPr txBox="1"/>
          <p:nvPr/>
        </p:nvSpPr>
        <p:spPr>
          <a:xfrm>
            <a:off x="3157537" y="638517"/>
            <a:ext cx="5876925" cy="707886"/>
          </a:xfrm>
          <a:prstGeom prst="rect">
            <a:avLst/>
          </a:prstGeom>
          <a:noFill/>
        </p:spPr>
        <p:txBody>
          <a:bodyPr wrap="square" rtlCol="0">
            <a:spAutoFit/>
          </a:bodyPr>
          <a:lstStyle/>
          <a:p>
            <a:r>
              <a:rPr lang="zh-CN" altLang="en-US" sz="4000" dirty="0"/>
              <a:t>主页商品展示</a:t>
            </a:r>
          </a:p>
        </p:txBody>
      </p:sp>
    </p:spTree>
    <p:extLst>
      <p:ext uri="{BB962C8B-B14F-4D97-AF65-F5344CB8AC3E}">
        <p14:creationId xmlns:p14="http://schemas.microsoft.com/office/powerpoint/2010/main" val="1532150129"/>
      </p:ext>
    </p:extLst>
  </p:cSld>
  <p:clrMapOvr>
    <a:masterClrMapping/>
  </p:clrMapOvr>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17</TotalTime>
  <Words>222</Words>
  <Application>Microsoft Office PowerPoint</Application>
  <PresentationFormat>宽屏</PresentationFormat>
  <Paragraphs>43</Paragraphs>
  <Slides>21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Arial</vt:lpstr>
      <vt:lpstr>Trebuchet MS</vt:lpstr>
      <vt:lpstr>Wingdings 3</vt:lpstr>
      <vt:lpstr>微软雅黑</vt:lpstr>
      <vt:lpstr>平面</vt:lpstr>
      <vt:lpstr>HUAWEI商城</vt:lpstr>
      <vt:lpstr>目录</vt:lpstr>
      <vt:lpstr>           后台部分</vt:lpstr>
      <vt:lpstr>后台登录页面：</vt:lpstr>
      <vt:lpstr>后台管理页面：</vt:lpstr>
      <vt:lpstr>产品更新：</vt:lpstr>
      <vt:lpstr>           前台部分</vt:lpstr>
      <vt:lpstr>主页：</vt:lpstr>
      <vt:lpstr>PowerPoint 演示文稿</vt:lpstr>
      <vt:lpstr>登录页面：</vt:lpstr>
      <vt:lpstr>PowerPoint 演示文稿</vt:lpstr>
      <vt:lpstr>PowerPoint 演示文稿</vt:lpstr>
      <vt:lpstr>PowerPoint 演示文稿</vt:lpstr>
      <vt:lpstr>购物车界面</vt:lpstr>
      <vt:lpstr>PowerPoint 演示文稿</vt:lpstr>
      <vt:lpstr>PowerPoint 演示文稿</vt:lpstr>
      <vt:lpstr>PowerPoint 演示文稿</vt:lpstr>
      <vt:lpstr>PowerPoint 演示文稿</vt:lpstr>
      <vt:lpstr>鸣谢</vt:lpstr>
      <vt:lpstr>收获和感悟：</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HUAWEI商城</dc:title>
  <dc:creator>苗 针恺</dc:creator>
  <cp:lastModifiedBy>苗 针恺</cp:lastModifiedBy>
  <cp:revision>1</cp:revision>
  <dcterms:created xsi:type="dcterms:W3CDTF">2019-05-22T11:51:22Z</dcterms:created>
  <dcterms:modified xsi:type="dcterms:W3CDTF">2019-05-22T12:11:37Z</dcterms:modified>
</cp:coreProperties>
</file>